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66" r:id="rId2"/>
    <p:sldId id="263" r:id="rId3"/>
    <p:sldId id="258" r:id="rId4"/>
    <p:sldId id="264" r:id="rId5"/>
    <p:sldId id="260" r:id="rId6"/>
    <p:sldId id="265" r:id="rId7"/>
    <p:sldId id="26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8C7B66-A6FC-4AA2-AC26-F149E973FD45}" v="2" dt="2024-03-11T19:12:09.403"/>
    <p1510:client id="{B46A0258-BAEE-43DB-9E67-B439F03D6212}" v="640" dt="2024-03-10T23:28:04.9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36" autoAdjust="0"/>
    <p:restoredTop sz="94660"/>
  </p:normalViewPr>
  <p:slideViewPr>
    <p:cSldViewPr snapToGrid="0">
      <p:cViewPr varScale="1">
        <p:scale>
          <a:sx n="63" d="100"/>
          <a:sy n="63" d="100"/>
        </p:scale>
        <p:origin x="68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am Ranjan" userId="807fee319a42d763" providerId="LiveId" clId="{798C7B66-A6FC-4AA2-AC26-F149E973FD45}"/>
    <pc:docChg chg="modSld">
      <pc:chgData name="Shivam Ranjan" userId="807fee319a42d763" providerId="LiveId" clId="{798C7B66-A6FC-4AA2-AC26-F149E973FD45}" dt="2024-03-11T19:12:09.240" v="0"/>
      <pc:docMkLst>
        <pc:docMk/>
      </pc:docMkLst>
      <pc:sldChg chg="modSp">
        <pc:chgData name="Shivam Ranjan" userId="807fee319a42d763" providerId="LiveId" clId="{798C7B66-A6FC-4AA2-AC26-F149E973FD45}" dt="2024-03-11T19:12:09.240" v="0"/>
        <pc:sldMkLst>
          <pc:docMk/>
          <pc:sldMk cId="3307272552" sldId="267"/>
        </pc:sldMkLst>
        <pc:graphicFrameChg chg="mod">
          <ac:chgData name="Shivam Ranjan" userId="807fee319a42d763" providerId="LiveId" clId="{798C7B66-A6FC-4AA2-AC26-F149E973FD45}" dt="2024-03-11T19:12:09.240" v="0"/>
          <ac:graphicFrameMkLst>
            <pc:docMk/>
            <pc:sldMk cId="3307272552" sldId="267"/>
            <ac:graphicFrameMk id="5" creationId="{41F67084-A67B-B03B-AFB5-E67A5008E202}"/>
          </ac:graphicFrameMkLst>
        </pc:graphicFrameChg>
        <pc:graphicFrameChg chg="mod">
          <ac:chgData name="Shivam Ranjan" userId="807fee319a42d763" providerId="LiveId" clId="{798C7B66-A6FC-4AA2-AC26-F149E973FD45}" dt="2024-03-11T19:12:09.240" v="0"/>
          <ac:graphicFrameMkLst>
            <pc:docMk/>
            <pc:sldMk cId="3307272552" sldId="267"/>
            <ac:graphicFrameMk id="6" creationId="{EF57D549-C9D7-F74D-F578-B502421E1BAA}"/>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EC6BCB-8127-481F-B44C-B9696B5DEB7F}" type="datetimeFigureOut">
              <a:rPr lang="en-IN" smtClean="0"/>
              <a:t>12-03-2024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1BA439-0ACF-4621-B438-FD42821DD19D}" type="slidenum">
              <a:rPr lang="en-IN" smtClean="0"/>
              <a:t>‹#›</a:t>
            </a:fld>
            <a:endParaRPr lang="en-IN"/>
          </a:p>
        </p:txBody>
      </p:sp>
    </p:spTree>
    <p:extLst>
      <p:ext uri="{BB962C8B-B14F-4D97-AF65-F5344CB8AC3E}">
        <p14:creationId xmlns:p14="http://schemas.microsoft.com/office/powerpoint/2010/main" val="2869022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9D4099-06BE-7447-93DF-97508FF8F92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49273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248D1-4536-D870-56FF-297EC72353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C03E3B7-3C70-14C6-E86C-F25077BD5A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B8BE394-5A44-6B32-2C2D-CF3EA1FAB08C}"/>
              </a:ext>
            </a:extLst>
          </p:cNvPr>
          <p:cNvSpPr>
            <a:spLocks noGrp="1"/>
          </p:cNvSpPr>
          <p:nvPr>
            <p:ph type="dt" sz="half" idx="10"/>
          </p:nvPr>
        </p:nvSpPr>
        <p:spPr/>
        <p:txBody>
          <a:bodyPr/>
          <a:lstStyle/>
          <a:p>
            <a:fld id="{5B3861E6-B96B-4F26-B6C1-B15EE586C09F}" type="datetimeFigureOut">
              <a:rPr lang="en-IN" smtClean="0"/>
              <a:t>12-03-2024</a:t>
            </a:fld>
            <a:endParaRPr lang="en-IN"/>
          </a:p>
        </p:txBody>
      </p:sp>
      <p:sp>
        <p:nvSpPr>
          <p:cNvPr id="5" name="Footer Placeholder 4">
            <a:extLst>
              <a:ext uri="{FF2B5EF4-FFF2-40B4-BE49-F238E27FC236}">
                <a16:creationId xmlns:a16="http://schemas.microsoft.com/office/drawing/2014/main" id="{B42483F4-5EFC-058F-C775-4AC7929CF8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64BD1D-B06E-7B35-E24F-312863E5FAEF}"/>
              </a:ext>
            </a:extLst>
          </p:cNvPr>
          <p:cNvSpPr>
            <a:spLocks noGrp="1"/>
          </p:cNvSpPr>
          <p:nvPr>
            <p:ph type="sldNum" sz="quarter" idx="12"/>
          </p:nvPr>
        </p:nvSpPr>
        <p:spPr/>
        <p:txBody>
          <a:bodyPr/>
          <a:lstStyle/>
          <a:p>
            <a:fld id="{2C90F85D-53B0-4C3F-9B96-7DA0746941CE}" type="slidenum">
              <a:rPr lang="en-IN" smtClean="0"/>
              <a:t>‹#›</a:t>
            </a:fld>
            <a:endParaRPr lang="en-IN"/>
          </a:p>
        </p:txBody>
      </p:sp>
    </p:spTree>
    <p:extLst>
      <p:ext uri="{BB962C8B-B14F-4D97-AF65-F5344CB8AC3E}">
        <p14:creationId xmlns:p14="http://schemas.microsoft.com/office/powerpoint/2010/main" val="1643722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AEC83-4FE7-A0FC-C405-01262EF56D8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155372D-D317-3A31-7D4F-261C5DC32D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CDBC3E-2ACF-5A5B-CB9F-39F12C7B620D}"/>
              </a:ext>
            </a:extLst>
          </p:cNvPr>
          <p:cNvSpPr>
            <a:spLocks noGrp="1"/>
          </p:cNvSpPr>
          <p:nvPr>
            <p:ph type="dt" sz="half" idx="10"/>
          </p:nvPr>
        </p:nvSpPr>
        <p:spPr/>
        <p:txBody>
          <a:bodyPr/>
          <a:lstStyle/>
          <a:p>
            <a:fld id="{5B3861E6-B96B-4F26-B6C1-B15EE586C09F}" type="datetimeFigureOut">
              <a:rPr lang="en-IN" smtClean="0"/>
              <a:t>12-03-2024</a:t>
            </a:fld>
            <a:endParaRPr lang="en-IN"/>
          </a:p>
        </p:txBody>
      </p:sp>
      <p:sp>
        <p:nvSpPr>
          <p:cNvPr id="5" name="Footer Placeholder 4">
            <a:extLst>
              <a:ext uri="{FF2B5EF4-FFF2-40B4-BE49-F238E27FC236}">
                <a16:creationId xmlns:a16="http://schemas.microsoft.com/office/drawing/2014/main" id="{34EDC82E-3C45-ED13-BF31-46E4437F43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0A6583-CD42-BEE9-2367-B62FD0DBC962}"/>
              </a:ext>
            </a:extLst>
          </p:cNvPr>
          <p:cNvSpPr>
            <a:spLocks noGrp="1"/>
          </p:cNvSpPr>
          <p:nvPr>
            <p:ph type="sldNum" sz="quarter" idx="12"/>
          </p:nvPr>
        </p:nvSpPr>
        <p:spPr/>
        <p:txBody>
          <a:bodyPr/>
          <a:lstStyle/>
          <a:p>
            <a:fld id="{2C90F85D-53B0-4C3F-9B96-7DA0746941CE}" type="slidenum">
              <a:rPr lang="en-IN" smtClean="0"/>
              <a:t>‹#›</a:t>
            </a:fld>
            <a:endParaRPr lang="en-IN"/>
          </a:p>
        </p:txBody>
      </p:sp>
    </p:spTree>
    <p:extLst>
      <p:ext uri="{BB962C8B-B14F-4D97-AF65-F5344CB8AC3E}">
        <p14:creationId xmlns:p14="http://schemas.microsoft.com/office/powerpoint/2010/main" val="3795419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0DD1EA-9259-1832-B4F2-EECDD75E92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261E44F-7A6B-34C4-DD1E-5709E40FFF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9057C0-CD24-B230-A9C9-2DF9BF361310}"/>
              </a:ext>
            </a:extLst>
          </p:cNvPr>
          <p:cNvSpPr>
            <a:spLocks noGrp="1"/>
          </p:cNvSpPr>
          <p:nvPr>
            <p:ph type="dt" sz="half" idx="10"/>
          </p:nvPr>
        </p:nvSpPr>
        <p:spPr/>
        <p:txBody>
          <a:bodyPr/>
          <a:lstStyle/>
          <a:p>
            <a:fld id="{5B3861E6-B96B-4F26-B6C1-B15EE586C09F}" type="datetimeFigureOut">
              <a:rPr lang="en-IN" smtClean="0"/>
              <a:t>12-03-2024</a:t>
            </a:fld>
            <a:endParaRPr lang="en-IN"/>
          </a:p>
        </p:txBody>
      </p:sp>
      <p:sp>
        <p:nvSpPr>
          <p:cNvPr id="5" name="Footer Placeholder 4">
            <a:extLst>
              <a:ext uri="{FF2B5EF4-FFF2-40B4-BE49-F238E27FC236}">
                <a16:creationId xmlns:a16="http://schemas.microsoft.com/office/drawing/2014/main" id="{6BE5DC7D-25BF-C736-8B4F-620099B06C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ABF454-0786-783B-C8A9-DBB8FECAAF2F}"/>
              </a:ext>
            </a:extLst>
          </p:cNvPr>
          <p:cNvSpPr>
            <a:spLocks noGrp="1"/>
          </p:cNvSpPr>
          <p:nvPr>
            <p:ph type="sldNum" sz="quarter" idx="12"/>
          </p:nvPr>
        </p:nvSpPr>
        <p:spPr/>
        <p:txBody>
          <a:bodyPr/>
          <a:lstStyle/>
          <a:p>
            <a:fld id="{2C90F85D-53B0-4C3F-9B96-7DA0746941CE}" type="slidenum">
              <a:rPr lang="en-IN" smtClean="0"/>
              <a:t>‹#›</a:t>
            </a:fld>
            <a:endParaRPr lang="en-IN"/>
          </a:p>
        </p:txBody>
      </p:sp>
    </p:spTree>
    <p:extLst>
      <p:ext uri="{BB962C8B-B14F-4D97-AF65-F5344CB8AC3E}">
        <p14:creationId xmlns:p14="http://schemas.microsoft.com/office/powerpoint/2010/main" val="2886306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CD65C-4A21-FEB7-E43A-EB430651C57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5D40E02-80BE-5E10-7941-56EE860A8F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1D0B6A-19D9-D040-9BFA-237F8A3220CF}"/>
              </a:ext>
            </a:extLst>
          </p:cNvPr>
          <p:cNvSpPr>
            <a:spLocks noGrp="1"/>
          </p:cNvSpPr>
          <p:nvPr>
            <p:ph type="dt" sz="half" idx="10"/>
          </p:nvPr>
        </p:nvSpPr>
        <p:spPr/>
        <p:txBody>
          <a:bodyPr/>
          <a:lstStyle/>
          <a:p>
            <a:fld id="{5B3861E6-B96B-4F26-B6C1-B15EE586C09F}" type="datetimeFigureOut">
              <a:rPr lang="en-IN" smtClean="0"/>
              <a:t>12-03-2024</a:t>
            </a:fld>
            <a:endParaRPr lang="en-IN"/>
          </a:p>
        </p:txBody>
      </p:sp>
      <p:sp>
        <p:nvSpPr>
          <p:cNvPr id="5" name="Footer Placeholder 4">
            <a:extLst>
              <a:ext uri="{FF2B5EF4-FFF2-40B4-BE49-F238E27FC236}">
                <a16:creationId xmlns:a16="http://schemas.microsoft.com/office/drawing/2014/main" id="{F21AFEFE-FEBF-3474-8654-162D12403B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657FA0-6D65-EB10-F2B6-7A44F735BF4F}"/>
              </a:ext>
            </a:extLst>
          </p:cNvPr>
          <p:cNvSpPr>
            <a:spLocks noGrp="1"/>
          </p:cNvSpPr>
          <p:nvPr>
            <p:ph type="sldNum" sz="quarter" idx="12"/>
          </p:nvPr>
        </p:nvSpPr>
        <p:spPr/>
        <p:txBody>
          <a:bodyPr/>
          <a:lstStyle/>
          <a:p>
            <a:fld id="{2C90F85D-53B0-4C3F-9B96-7DA0746941CE}" type="slidenum">
              <a:rPr lang="en-IN" smtClean="0"/>
              <a:t>‹#›</a:t>
            </a:fld>
            <a:endParaRPr lang="en-IN"/>
          </a:p>
        </p:txBody>
      </p:sp>
    </p:spTree>
    <p:extLst>
      <p:ext uri="{BB962C8B-B14F-4D97-AF65-F5344CB8AC3E}">
        <p14:creationId xmlns:p14="http://schemas.microsoft.com/office/powerpoint/2010/main" val="3284190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B2CD6-97FF-2F77-3F2F-EA23EE1406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1C939A3-0262-0FD6-DC32-F115EEB09F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53994A-F5C7-EA69-E508-0F050B6453F6}"/>
              </a:ext>
            </a:extLst>
          </p:cNvPr>
          <p:cNvSpPr>
            <a:spLocks noGrp="1"/>
          </p:cNvSpPr>
          <p:nvPr>
            <p:ph type="dt" sz="half" idx="10"/>
          </p:nvPr>
        </p:nvSpPr>
        <p:spPr/>
        <p:txBody>
          <a:bodyPr/>
          <a:lstStyle/>
          <a:p>
            <a:fld id="{5B3861E6-B96B-4F26-B6C1-B15EE586C09F}" type="datetimeFigureOut">
              <a:rPr lang="en-IN" smtClean="0"/>
              <a:t>12-03-2024</a:t>
            </a:fld>
            <a:endParaRPr lang="en-IN"/>
          </a:p>
        </p:txBody>
      </p:sp>
      <p:sp>
        <p:nvSpPr>
          <p:cNvPr id="5" name="Footer Placeholder 4">
            <a:extLst>
              <a:ext uri="{FF2B5EF4-FFF2-40B4-BE49-F238E27FC236}">
                <a16:creationId xmlns:a16="http://schemas.microsoft.com/office/drawing/2014/main" id="{19872CA0-90F0-8BAF-47D8-75EC394411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EE59F0-191C-D3EB-53EA-71E90971B795}"/>
              </a:ext>
            </a:extLst>
          </p:cNvPr>
          <p:cNvSpPr>
            <a:spLocks noGrp="1"/>
          </p:cNvSpPr>
          <p:nvPr>
            <p:ph type="sldNum" sz="quarter" idx="12"/>
          </p:nvPr>
        </p:nvSpPr>
        <p:spPr/>
        <p:txBody>
          <a:bodyPr/>
          <a:lstStyle/>
          <a:p>
            <a:fld id="{2C90F85D-53B0-4C3F-9B96-7DA0746941CE}" type="slidenum">
              <a:rPr lang="en-IN" smtClean="0"/>
              <a:t>‹#›</a:t>
            </a:fld>
            <a:endParaRPr lang="en-IN"/>
          </a:p>
        </p:txBody>
      </p:sp>
    </p:spTree>
    <p:extLst>
      <p:ext uri="{BB962C8B-B14F-4D97-AF65-F5344CB8AC3E}">
        <p14:creationId xmlns:p14="http://schemas.microsoft.com/office/powerpoint/2010/main" val="2334011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21A9C-A562-1C51-344A-A53B1FD243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21018B4-45BA-BABD-0F9A-E08DFB82AD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E0ECE77-0A9D-6DAD-BCFB-F514B3A6F2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8F16E69-1C66-3A0D-B46C-428763759E37}"/>
              </a:ext>
            </a:extLst>
          </p:cNvPr>
          <p:cNvSpPr>
            <a:spLocks noGrp="1"/>
          </p:cNvSpPr>
          <p:nvPr>
            <p:ph type="dt" sz="half" idx="10"/>
          </p:nvPr>
        </p:nvSpPr>
        <p:spPr/>
        <p:txBody>
          <a:bodyPr/>
          <a:lstStyle/>
          <a:p>
            <a:fld id="{5B3861E6-B96B-4F26-B6C1-B15EE586C09F}" type="datetimeFigureOut">
              <a:rPr lang="en-IN" smtClean="0"/>
              <a:t>12-03-2024</a:t>
            </a:fld>
            <a:endParaRPr lang="en-IN"/>
          </a:p>
        </p:txBody>
      </p:sp>
      <p:sp>
        <p:nvSpPr>
          <p:cNvPr id="6" name="Footer Placeholder 5">
            <a:extLst>
              <a:ext uri="{FF2B5EF4-FFF2-40B4-BE49-F238E27FC236}">
                <a16:creationId xmlns:a16="http://schemas.microsoft.com/office/drawing/2014/main" id="{73C51E02-5ECB-F007-DE8A-5308F0364C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EDF7A0-B057-3FED-14BB-FD1B7B945D6E}"/>
              </a:ext>
            </a:extLst>
          </p:cNvPr>
          <p:cNvSpPr>
            <a:spLocks noGrp="1"/>
          </p:cNvSpPr>
          <p:nvPr>
            <p:ph type="sldNum" sz="quarter" idx="12"/>
          </p:nvPr>
        </p:nvSpPr>
        <p:spPr/>
        <p:txBody>
          <a:bodyPr/>
          <a:lstStyle/>
          <a:p>
            <a:fld id="{2C90F85D-53B0-4C3F-9B96-7DA0746941CE}" type="slidenum">
              <a:rPr lang="en-IN" smtClean="0"/>
              <a:t>‹#›</a:t>
            </a:fld>
            <a:endParaRPr lang="en-IN"/>
          </a:p>
        </p:txBody>
      </p:sp>
    </p:spTree>
    <p:extLst>
      <p:ext uri="{BB962C8B-B14F-4D97-AF65-F5344CB8AC3E}">
        <p14:creationId xmlns:p14="http://schemas.microsoft.com/office/powerpoint/2010/main" val="144617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B77FA-A24F-1008-566A-7C2165FA913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B4079CE-FE52-12A4-7D31-AD6B2F2DAA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D19A21-0266-000C-37C2-392CB24ECB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FCE8D47-AB93-9760-95DE-445A23319D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66C30C-4D2A-CF5A-2C09-7F1140D2CA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CB2F679-6579-E309-8A1D-0810E995C913}"/>
              </a:ext>
            </a:extLst>
          </p:cNvPr>
          <p:cNvSpPr>
            <a:spLocks noGrp="1"/>
          </p:cNvSpPr>
          <p:nvPr>
            <p:ph type="dt" sz="half" idx="10"/>
          </p:nvPr>
        </p:nvSpPr>
        <p:spPr/>
        <p:txBody>
          <a:bodyPr/>
          <a:lstStyle/>
          <a:p>
            <a:fld id="{5B3861E6-B96B-4F26-B6C1-B15EE586C09F}" type="datetimeFigureOut">
              <a:rPr lang="en-IN" smtClean="0"/>
              <a:t>12-03-2024</a:t>
            </a:fld>
            <a:endParaRPr lang="en-IN"/>
          </a:p>
        </p:txBody>
      </p:sp>
      <p:sp>
        <p:nvSpPr>
          <p:cNvPr id="8" name="Footer Placeholder 7">
            <a:extLst>
              <a:ext uri="{FF2B5EF4-FFF2-40B4-BE49-F238E27FC236}">
                <a16:creationId xmlns:a16="http://schemas.microsoft.com/office/drawing/2014/main" id="{858FA357-2EA2-B2EC-65E1-30303C8D08E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3F467A6-2441-2A9A-EBDB-607E9F86F55C}"/>
              </a:ext>
            </a:extLst>
          </p:cNvPr>
          <p:cNvSpPr>
            <a:spLocks noGrp="1"/>
          </p:cNvSpPr>
          <p:nvPr>
            <p:ph type="sldNum" sz="quarter" idx="12"/>
          </p:nvPr>
        </p:nvSpPr>
        <p:spPr/>
        <p:txBody>
          <a:bodyPr/>
          <a:lstStyle/>
          <a:p>
            <a:fld id="{2C90F85D-53B0-4C3F-9B96-7DA0746941CE}" type="slidenum">
              <a:rPr lang="en-IN" smtClean="0"/>
              <a:t>‹#›</a:t>
            </a:fld>
            <a:endParaRPr lang="en-IN"/>
          </a:p>
        </p:txBody>
      </p:sp>
    </p:spTree>
    <p:extLst>
      <p:ext uri="{BB962C8B-B14F-4D97-AF65-F5344CB8AC3E}">
        <p14:creationId xmlns:p14="http://schemas.microsoft.com/office/powerpoint/2010/main" val="2160343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EDCE8-B1E2-AF60-B1BE-01CCFD81EFE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49CB60E-4EFA-F52C-CA11-9CFED73BFB67}"/>
              </a:ext>
            </a:extLst>
          </p:cNvPr>
          <p:cNvSpPr>
            <a:spLocks noGrp="1"/>
          </p:cNvSpPr>
          <p:nvPr>
            <p:ph type="dt" sz="half" idx="10"/>
          </p:nvPr>
        </p:nvSpPr>
        <p:spPr/>
        <p:txBody>
          <a:bodyPr/>
          <a:lstStyle/>
          <a:p>
            <a:fld id="{5B3861E6-B96B-4F26-B6C1-B15EE586C09F}" type="datetimeFigureOut">
              <a:rPr lang="en-IN" smtClean="0"/>
              <a:t>12-03-2024</a:t>
            </a:fld>
            <a:endParaRPr lang="en-IN"/>
          </a:p>
        </p:txBody>
      </p:sp>
      <p:sp>
        <p:nvSpPr>
          <p:cNvPr id="4" name="Footer Placeholder 3">
            <a:extLst>
              <a:ext uri="{FF2B5EF4-FFF2-40B4-BE49-F238E27FC236}">
                <a16:creationId xmlns:a16="http://schemas.microsoft.com/office/drawing/2014/main" id="{FB541D93-17C4-807E-792C-494B3199FD0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DF9209E-A992-F184-4A98-AE3A63BA7FD1}"/>
              </a:ext>
            </a:extLst>
          </p:cNvPr>
          <p:cNvSpPr>
            <a:spLocks noGrp="1"/>
          </p:cNvSpPr>
          <p:nvPr>
            <p:ph type="sldNum" sz="quarter" idx="12"/>
          </p:nvPr>
        </p:nvSpPr>
        <p:spPr/>
        <p:txBody>
          <a:bodyPr/>
          <a:lstStyle/>
          <a:p>
            <a:fld id="{2C90F85D-53B0-4C3F-9B96-7DA0746941CE}" type="slidenum">
              <a:rPr lang="en-IN" smtClean="0"/>
              <a:t>‹#›</a:t>
            </a:fld>
            <a:endParaRPr lang="en-IN"/>
          </a:p>
        </p:txBody>
      </p:sp>
    </p:spTree>
    <p:extLst>
      <p:ext uri="{BB962C8B-B14F-4D97-AF65-F5344CB8AC3E}">
        <p14:creationId xmlns:p14="http://schemas.microsoft.com/office/powerpoint/2010/main" val="25161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C38D45-14F9-627F-B958-61395F6926BE}"/>
              </a:ext>
            </a:extLst>
          </p:cNvPr>
          <p:cNvSpPr>
            <a:spLocks noGrp="1"/>
          </p:cNvSpPr>
          <p:nvPr>
            <p:ph type="dt" sz="half" idx="10"/>
          </p:nvPr>
        </p:nvSpPr>
        <p:spPr/>
        <p:txBody>
          <a:bodyPr/>
          <a:lstStyle/>
          <a:p>
            <a:fld id="{5B3861E6-B96B-4F26-B6C1-B15EE586C09F}" type="datetimeFigureOut">
              <a:rPr lang="en-IN" smtClean="0"/>
              <a:t>12-03-2024</a:t>
            </a:fld>
            <a:endParaRPr lang="en-IN"/>
          </a:p>
        </p:txBody>
      </p:sp>
      <p:sp>
        <p:nvSpPr>
          <p:cNvPr id="3" name="Footer Placeholder 2">
            <a:extLst>
              <a:ext uri="{FF2B5EF4-FFF2-40B4-BE49-F238E27FC236}">
                <a16:creationId xmlns:a16="http://schemas.microsoft.com/office/drawing/2014/main" id="{EB8EF706-FC40-7F8A-4868-60A09132785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BD2F2B3-C3AF-943F-F773-41CFF43CA5C3}"/>
              </a:ext>
            </a:extLst>
          </p:cNvPr>
          <p:cNvSpPr>
            <a:spLocks noGrp="1"/>
          </p:cNvSpPr>
          <p:nvPr>
            <p:ph type="sldNum" sz="quarter" idx="12"/>
          </p:nvPr>
        </p:nvSpPr>
        <p:spPr/>
        <p:txBody>
          <a:bodyPr/>
          <a:lstStyle/>
          <a:p>
            <a:fld id="{2C90F85D-53B0-4C3F-9B96-7DA0746941CE}" type="slidenum">
              <a:rPr lang="en-IN" smtClean="0"/>
              <a:t>‹#›</a:t>
            </a:fld>
            <a:endParaRPr lang="en-IN"/>
          </a:p>
        </p:txBody>
      </p:sp>
    </p:spTree>
    <p:extLst>
      <p:ext uri="{BB962C8B-B14F-4D97-AF65-F5344CB8AC3E}">
        <p14:creationId xmlns:p14="http://schemas.microsoft.com/office/powerpoint/2010/main" val="329106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BF27D-54AE-725E-2E16-357FB1105B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6233822-8B9A-1699-65BE-F61B2FCFB5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F0554D6-5CFA-EE7C-167D-D71DEB8FD7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3EDBE6-ADC7-CB55-58D7-DA85920242D0}"/>
              </a:ext>
            </a:extLst>
          </p:cNvPr>
          <p:cNvSpPr>
            <a:spLocks noGrp="1"/>
          </p:cNvSpPr>
          <p:nvPr>
            <p:ph type="dt" sz="half" idx="10"/>
          </p:nvPr>
        </p:nvSpPr>
        <p:spPr/>
        <p:txBody>
          <a:bodyPr/>
          <a:lstStyle/>
          <a:p>
            <a:fld id="{5B3861E6-B96B-4F26-B6C1-B15EE586C09F}" type="datetimeFigureOut">
              <a:rPr lang="en-IN" smtClean="0"/>
              <a:t>12-03-2024</a:t>
            </a:fld>
            <a:endParaRPr lang="en-IN"/>
          </a:p>
        </p:txBody>
      </p:sp>
      <p:sp>
        <p:nvSpPr>
          <p:cNvPr id="6" name="Footer Placeholder 5">
            <a:extLst>
              <a:ext uri="{FF2B5EF4-FFF2-40B4-BE49-F238E27FC236}">
                <a16:creationId xmlns:a16="http://schemas.microsoft.com/office/drawing/2014/main" id="{B463B2C5-3098-2098-8D30-00644FFBB8D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4A99A41-D79F-CC54-C1EA-D07D5154E4B4}"/>
              </a:ext>
            </a:extLst>
          </p:cNvPr>
          <p:cNvSpPr>
            <a:spLocks noGrp="1"/>
          </p:cNvSpPr>
          <p:nvPr>
            <p:ph type="sldNum" sz="quarter" idx="12"/>
          </p:nvPr>
        </p:nvSpPr>
        <p:spPr/>
        <p:txBody>
          <a:bodyPr/>
          <a:lstStyle/>
          <a:p>
            <a:fld id="{2C90F85D-53B0-4C3F-9B96-7DA0746941CE}" type="slidenum">
              <a:rPr lang="en-IN" smtClean="0"/>
              <a:t>‹#›</a:t>
            </a:fld>
            <a:endParaRPr lang="en-IN"/>
          </a:p>
        </p:txBody>
      </p:sp>
    </p:spTree>
    <p:extLst>
      <p:ext uri="{BB962C8B-B14F-4D97-AF65-F5344CB8AC3E}">
        <p14:creationId xmlns:p14="http://schemas.microsoft.com/office/powerpoint/2010/main" val="369462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D25F1-68ED-D14D-7AEF-199CC79BDD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BC545BF-767F-9C96-9CA9-B50A2D4EB7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F81D602-E8D3-3CDD-AF40-161F3E3E97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20C193-956F-DB68-B541-11ED5C1AACD2}"/>
              </a:ext>
            </a:extLst>
          </p:cNvPr>
          <p:cNvSpPr>
            <a:spLocks noGrp="1"/>
          </p:cNvSpPr>
          <p:nvPr>
            <p:ph type="dt" sz="half" idx="10"/>
          </p:nvPr>
        </p:nvSpPr>
        <p:spPr/>
        <p:txBody>
          <a:bodyPr/>
          <a:lstStyle/>
          <a:p>
            <a:fld id="{5B3861E6-B96B-4F26-B6C1-B15EE586C09F}" type="datetimeFigureOut">
              <a:rPr lang="en-IN" smtClean="0"/>
              <a:t>12-03-2024</a:t>
            </a:fld>
            <a:endParaRPr lang="en-IN"/>
          </a:p>
        </p:txBody>
      </p:sp>
      <p:sp>
        <p:nvSpPr>
          <p:cNvPr id="6" name="Footer Placeholder 5">
            <a:extLst>
              <a:ext uri="{FF2B5EF4-FFF2-40B4-BE49-F238E27FC236}">
                <a16:creationId xmlns:a16="http://schemas.microsoft.com/office/drawing/2014/main" id="{D572A48F-62B1-61CE-1B60-B834423AB5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F37408-A36E-8760-76C9-522DECA7030C}"/>
              </a:ext>
            </a:extLst>
          </p:cNvPr>
          <p:cNvSpPr>
            <a:spLocks noGrp="1"/>
          </p:cNvSpPr>
          <p:nvPr>
            <p:ph type="sldNum" sz="quarter" idx="12"/>
          </p:nvPr>
        </p:nvSpPr>
        <p:spPr/>
        <p:txBody>
          <a:bodyPr/>
          <a:lstStyle/>
          <a:p>
            <a:fld id="{2C90F85D-53B0-4C3F-9B96-7DA0746941CE}" type="slidenum">
              <a:rPr lang="en-IN" smtClean="0"/>
              <a:t>‹#›</a:t>
            </a:fld>
            <a:endParaRPr lang="en-IN"/>
          </a:p>
        </p:txBody>
      </p:sp>
    </p:spTree>
    <p:extLst>
      <p:ext uri="{BB962C8B-B14F-4D97-AF65-F5344CB8AC3E}">
        <p14:creationId xmlns:p14="http://schemas.microsoft.com/office/powerpoint/2010/main" val="2353216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5601F3-D02B-4055-686E-D961B56913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CEDA48-10F9-550B-8F8E-F06E5577D5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322C58-D7F1-4FFB-8EB6-DA45E18383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3861E6-B96B-4F26-B6C1-B15EE586C09F}" type="datetimeFigureOut">
              <a:rPr lang="en-IN" smtClean="0"/>
              <a:t>12-03-2024</a:t>
            </a:fld>
            <a:endParaRPr lang="en-IN"/>
          </a:p>
        </p:txBody>
      </p:sp>
      <p:sp>
        <p:nvSpPr>
          <p:cNvPr id="5" name="Footer Placeholder 4">
            <a:extLst>
              <a:ext uri="{FF2B5EF4-FFF2-40B4-BE49-F238E27FC236}">
                <a16:creationId xmlns:a16="http://schemas.microsoft.com/office/drawing/2014/main" id="{01EAE89A-0BBB-B8A7-B348-A4AED5245C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BF9547D-1A31-97BB-AFCA-C45BF72BBA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90F85D-53B0-4C3F-9B96-7DA0746941CE}" type="slidenum">
              <a:rPr lang="en-IN" smtClean="0"/>
              <a:t>‹#›</a:t>
            </a:fld>
            <a:endParaRPr lang="en-IN"/>
          </a:p>
        </p:txBody>
      </p:sp>
    </p:spTree>
    <p:extLst>
      <p:ext uri="{BB962C8B-B14F-4D97-AF65-F5344CB8AC3E}">
        <p14:creationId xmlns:p14="http://schemas.microsoft.com/office/powerpoint/2010/main" val="3219440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https://thingspeak.com/channels/2454394" TargetMode="External"/><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wmf"/><Relationship Id="rId4" Type="http://schemas.openxmlformats.org/officeDocument/2006/relationships/image" Target="../media/image17.w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EC31F5E-319A-BD42-7632-E3F39CFD73D8}"/>
              </a:ext>
            </a:extLst>
          </p:cNvPr>
          <p:cNvSpPr txBox="1"/>
          <p:nvPr/>
        </p:nvSpPr>
        <p:spPr>
          <a:xfrm>
            <a:off x="3477146" y="1353348"/>
            <a:ext cx="654703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7E6E6">
                    <a:lumMod val="10000"/>
                  </a:srgbClr>
                </a:solidFill>
                <a:effectLst/>
                <a:uLnTx/>
                <a:uFillTx/>
                <a:latin typeface="Calibri" panose="020F0502020204030204"/>
                <a:ea typeface="Calibri" panose="020F0502020204030204"/>
                <a:cs typeface="Calibri" panose="020F0502020204030204"/>
              </a:rPr>
              <a:t>Cooling Fields</a:t>
            </a:r>
            <a:r>
              <a:rPr kumimoji="0" lang="en-US" sz="2800" b="1" i="0" u="none" strike="noStrike" kern="1200" cap="none" spc="0" normalizeH="0" baseline="0" noProof="0" dirty="0">
                <a:ln>
                  <a:noFill/>
                </a:ln>
                <a:solidFill>
                  <a:srgbClr val="92D050"/>
                </a:solidFill>
                <a:effectLst/>
                <a:uLnTx/>
                <a:uFillTx/>
                <a:latin typeface="Calibri" panose="020F0502020204030204"/>
                <a:ea typeface="Calibri" panose="020F0502020204030204"/>
                <a:cs typeface="Calibri" panose="020F0502020204030204"/>
              </a:rPr>
              <a:t>, </a:t>
            </a:r>
            <a:r>
              <a:rPr kumimoji="0" lang="en-US" sz="2800" b="1" i="0" u="none" strike="noStrike" kern="1200" cap="none" spc="0" normalizeH="0" baseline="0" noProof="0" dirty="0">
                <a:ln>
                  <a:noFill/>
                </a:ln>
                <a:solidFill>
                  <a:srgbClr val="00B050"/>
                </a:solidFill>
                <a:effectLst/>
                <a:uLnTx/>
                <a:uFillTx/>
                <a:latin typeface="Calibri" panose="020F0502020204030204"/>
                <a:ea typeface="Calibri" panose="020F0502020204030204"/>
                <a:cs typeface="Calibri" panose="020F0502020204030204"/>
              </a:rPr>
              <a:t>Nurturing Yields</a:t>
            </a:r>
            <a:endParaRPr kumimoji="0" lang="en-US" sz="2800" b="1" i="0" u="none" strike="noStrike" kern="1200" cap="none" spc="0" normalizeH="0" baseline="0" noProof="0" dirty="0">
              <a:ln>
                <a:noFill/>
              </a:ln>
              <a:solidFill>
                <a:srgbClr val="00B050"/>
              </a:solidFill>
              <a:effectLst/>
              <a:uLnTx/>
              <a:uFillTx/>
              <a:latin typeface="Calibri" panose="020F0502020204030204"/>
              <a:ea typeface="+mn-ea"/>
              <a:cs typeface="Calibri" panose="020F0502020204030204"/>
            </a:endParaRPr>
          </a:p>
        </p:txBody>
      </p:sp>
      <p:pic>
        <p:nvPicPr>
          <p:cNvPr id="2" name="Picture 1" descr="A black and grey logo&#10;&#10;Description automatically generated">
            <a:extLst>
              <a:ext uri="{FF2B5EF4-FFF2-40B4-BE49-F238E27FC236}">
                <a16:creationId xmlns:a16="http://schemas.microsoft.com/office/drawing/2014/main" id="{D9066162-DFC6-7146-5A7F-12FA4441B673}"/>
              </a:ext>
            </a:extLst>
          </p:cNvPr>
          <p:cNvPicPr>
            <a:picLocks noChangeAspect="1"/>
          </p:cNvPicPr>
          <p:nvPr/>
        </p:nvPicPr>
        <p:blipFill>
          <a:blip r:embed="rId4"/>
          <a:stretch>
            <a:fillRect/>
          </a:stretch>
        </p:blipFill>
        <p:spPr>
          <a:xfrm>
            <a:off x="1976432" y="93225"/>
            <a:ext cx="7093139" cy="1597351"/>
          </a:xfrm>
          <a:prstGeom prst="rect">
            <a:avLst/>
          </a:prstGeom>
        </p:spPr>
      </p:pic>
      <p:pic>
        <p:nvPicPr>
          <p:cNvPr id="11" name="Picture 10" descr="A field with icons and symbols&#10;&#10;Description automatically generated">
            <a:extLst>
              <a:ext uri="{FF2B5EF4-FFF2-40B4-BE49-F238E27FC236}">
                <a16:creationId xmlns:a16="http://schemas.microsoft.com/office/drawing/2014/main" id="{17D287B4-E91D-B6A9-9D78-05823EBD21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43" y="2148951"/>
            <a:ext cx="12313085" cy="4828045"/>
          </a:xfrm>
          <a:prstGeom prst="rect">
            <a:avLst/>
          </a:prstGeom>
        </p:spPr>
      </p:pic>
      <p:sp>
        <p:nvSpPr>
          <p:cNvPr id="14" name="Rounded Rectangle 13">
            <a:extLst>
              <a:ext uri="{FF2B5EF4-FFF2-40B4-BE49-F238E27FC236}">
                <a16:creationId xmlns:a16="http://schemas.microsoft.com/office/drawing/2014/main" id="{7310FF93-EE52-3411-FCD6-8A19BC430D0E}"/>
              </a:ext>
            </a:extLst>
          </p:cNvPr>
          <p:cNvSpPr/>
          <p:nvPr/>
        </p:nvSpPr>
        <p:spPr>
          <a:xfrm>
            <a:off x="8880953" y="4670413"/>
            <a:ext cx="3371589" cy="1995563"/>
          </a:xfrm>
          <a:prstGeom prst="roundRect">
            <a:avLst/>
          </a:prstGeom>
          <a:gradFill flip="none" rotWithShape="1">
            <a:gsLst>
              <a:gs pos="0">
                <a:srgbClr val="004E00">
                  <a:tint val="66000"/>
                  <a:satMod val="160000"/>
                  <a:alpha val="0"/>
                </a:srgbClr>
              </a:gs>
              <a:gs pos="50000">
                <a:srgbClr val="004E00">
                  <a:tint val="44500"/>
                  <a:satMod val="160000"/>
                </a:srgbClr>
              </a:gs>
              <a:gs pos="100000">
                <a:srgbClr val="004E00">
                  <a:tint val="23500"/>
                  <a:satMod val="160000"/>
                </a:srgb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Calibri"/>
              </a:rPr>
              <a:t>Shivam</a:t>
            </a:r>
            <a:r>
              <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Calibri"/>
              </a:rPr>
              <a:t> Ranjan - 2301157</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Calibri"/>
              </a:rPr>
              <a:t>Siddharth </a:t>
            </a:r>
            <a:r>
              <a:rPr kumimoji="0" lang="en-US" sz="1800" b="0" i="0" u="none" strike="noStrike" kern="1200" cap="none" spc="0" normalizeH="0" baseline="0" noProof="0" dirty="0" err="1">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Calibri"/>
              </a:rPr>
              <a:t>Panigrahi</a:t>
            </a:r>
            <a:r>
              <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Calibri"/>
              </a:rPr>
              <a:t> - 2301161</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Calibri"/>
              </a:rPr>
              <a:t>Sumit</a:t>
            </a:r>
            <a:r>
              <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Calibri"/>
              </a:rPr>
              <a:t> Singhal - 2301171</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Calibri"/>
              </a:rPr>
              <a:t>Shreeyanka Rout 2302232</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Calibri"/>
              </a:rPr>
              <a:t>Soumya Shrivastava - 2302243</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Calibri"/>
              </a:rPr>
              <a:t>Souvik</a:t>
            </a:r>
            <a:r>
              <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Calibri"/>
              </a:rPr>
              <a:t> Dey - 2302247</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Calibri"/>
              </a:rPr>
              <a:t>Subham</a:t>
            </a:r>
            <a:r>
              <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Calibri"/>
              </a:rPr>
              <a:t> Agrawal - 2302251</a:t>
            </a:r>
          </a:p>
        </p:txBody>
      </p:sp>
    </p:spTree>
    <p:extLst>
      <p:ext uri="{BB962C8B-B14F-4D97-AF65-F5344CB8AC3E}">
        <p14:creationId xmlns:p14="http://schemas.microsoft.com/office/powerpoint/2010/main" val="655424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ECEF6C2F-9906-4F89-9B4F-598E9F344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428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1E12CD6-A76F-439F-9C98-C0211D8FD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6"/>
            <a:ext cx="12192000" cy="26151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a number of red bars&#10;&#10;Description automatically generated with medium confidence">
            <a:extLst>
              <a:ext uri="{FF2B5EF4-FFF2-40B4-BE49-F238E27FC236}">
                <a16:creationId xmlns:a16="http://schemas.microsoft.com/office/drawing/2014/main" id="{AF7943C3-51AC-718A-FA68-5049CA2BC6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288" y="657225"/>
            <a:ext cx="6442075" cy="3246438"/>
          </a:xfrm>
          <a:prstGeom prst="rect">
            <a:avLst/>
          </a:prstGeom>
        </p:spPr>
      </p:pic>
      <p:pic>
        <p:nvPicPr>
          <p:cNvPr id="5" name="Content Placeholder 4" descr="A collage of several images of vegetables&#10;&#10;Description automatically generated">
            <a:extLst>
              <a:ext uri="{FF2B5EF4-FFF2-40B4-BE49-F238E27FC236}">
                <a16:creationId xmlns:a16="http://schemas.microsoft.com/office/drawing/2014/main" id="{4196A7E2-DE36-ED6C-D60E-BE5742FE60D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65975" y="1200389"/>
            <a:ext cx="4384675" cy="2703273"/>
          </a:xfrm>
        </p:spPr>
      </p:pic>
      <p:sp>
        <p:nvSpPr>
          <p:cNvPr id="2" name="Title 1">
            <a:extLst>
              <a:ext uri="{FF2B5EF4-FFF2-40B4-BE49-F238E27FC236}">
                <a16:creationId xmlns:a16="http://schemas.microsoft.com/office/drawing/2014/main" id="{2EBD7510-DAF2-EA3A-DB5F-7CA7E43E34EF}"/>
              </a:ext>
            </a:extLst>
          </p:cNvPr>
          <p:cNvSpPr>
            <a:spLocks noGrp="1"/>
          </p:cNvSpPr>
          <p:nvPr>
            <p:ph type="title"/>
          </p:nvPr>
        </p:nvSpPr>
        <p:spPr>
          <a:xfrm>
            <a:off x="838199" y="4257216"/>
            <a:ext cx="10515600" cy="1325563"/>
          </a:xfrm>
        </p:spPr>
        <p:txBody>
          <a:bodyPr vert="horz" lIns="91440" tIns="45720" rIns="91440" bIns="45720" rtlCol="0" anchor="ctr">
            <a:normAutofit/>
          </a:bodyPr>
          <a:lstStyle/>
          <a:p>
            <a:pPr marL="0" indent="0" algn="ctr"/>
            <a:r>
              <a:rPr lang="en-US" sz="2100" kern="1200">
                <a:solidFill>
                  <a:schemeClr val="tx1"/>
                </a:solidFill>
                <a:latin typeface="+mj-lt"/>
                <a:ea typeface="+mj-ea"/>
                <a:cs typeface="+mj-cs"/>
              </a:rPr>
              <a:t>I</a:t>
            </a:r>
            <a:r>
              <a:rPr lang="en-US" sz="2100" kern="1200">
                <a:solidFill>
                  <a:schemeClr val="tx1"/>
                </a:solidFill>
                <a:effectLst/>
                <a:latin typeface="+mj-lt"/>
                <a:ea typeface="+mj-ea"/>
                <a:cs typeface="+mj-cs"/>
              </a:rPr>
              <a:t>ndia's bountiful agriculture suffers from </a:t>
            </a:r>
            <a:r>
              <a:rPr lang="en-US" sz="2100" b="0" kern="1200">
                <a:solidFill>
                  <a:schemeClr val="tx1"/>
                </a:solidFill>
                <a:effectLst/>
                <a:latin typeface="+mj-lt"/>
                <a:ea typeface="+mj-ea"/>
                <a:cs typeface="+mj-cs"/>
              </a:rPr>
              <a:t>massive post-harvest losses (30%), volatile crop prices, and limited market access for farmers</a:t>
            </a:r>
            <a:r>
              <a:rPr lang="en-US" sz="2100" kern="1200">
                <a:solidFill>
                  <a:schemeClr val="tx1"/>
                </a:solidFill>
                <a:effectLst/>
                <a:latin typeface="+mj-lt"/>
                <a:ea typeface="+mj-ea"/>
                <a:cs typeface="+mj-cs"/>
              </a:rPr>
              <a:t>, due to inadequate storage and traditional middlemen. </a:t>
            </a:r>
          </a:p>
        </p:txBody>
      </p:sp>
      <p:sp>
        <p:nvSpPr>
          <p:cNvPr id="9" name="TextBox 8">
            <a:extLst>
              <a:ext uri="{FF2B5EF4-FFF2-40B4-BE49-F238E27FC236}">
                <a16:creationId xmlns:a16="http://schemas.microsoft.com/office/drawing/2014/main" id="{A243115B-0DDA-8ED7-86E6-FF1611A3D349}"/>
              </a:ext>
            </a:extLst>
          </p:cNvPr>
          <p:cNvSpPr txBox="1"/>
          <p:nvPr/>
        </p:nvSpPr>
        <p:spPr>
          <a:xfrm>
            <a:off x="4485640" y="1629"/>
            <a:ext cx="3220720" cy="523220"/>
          </a:xfrm>
          <a:prstGeom prst="rect">
            <a:avLst/>
          </a:prstGeom>
          <a:noFill/>
        </p:spPr>
        <p:txBody>
          <a:bodyPr wrap="square">
            <a:spAutoFit/>
          </a:bodyPr>
          <a:lstStyle/>
          <a:p>
            <a:pPr marL="0" indent="0">
              <a:buNone/>
            </a:pPr>
            <a:r>
              <a:rPr lang="en-IN" sz="2800" b="1" u="sng"/>
              <a:t>Problem Statement</a:t>
            </a:r>
          </a:p>
        </p:txBody>
      </p:sp>
      <p:sp>
        <p:nvSpPr>
          <p:cNvPr id="3" name="Rectangle 2">
            <a:extLst>
              <a:ext uri="{FF2B5EF4-FFF2-40B4-BE49-F238E27FC236}">
                <a16:creationId xmlns:a16="http://schemas.microsoft.com/office/drawing/2014/main" id="{C70E9571-178C-F91C-C46C-F13B1BB619E6}"/>
              </a:ext>
            </a:extLst>
          </p:cNvPr>
          <p:cNvSpPr/>
          <p:nvPr/>
        </p:nvSpPr>
        <p:spPr>
          <a:xfrm>
            <a:off x="229720" y="5339602"/>
            <a:ext cx="2285998" cy="1266264"/>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a:cs typeface="Calibri"/>
              </a:rPr>
              <a:t>Estimated Wastage</a:t>
            </a:r>
          </a:p>
          <a:p>
            <a:pPr algn="ctr"/>
            <a:endParaRPr lang="en-US">
              <a:cs typeface="Calibri"/>
            </a:endParaRPr>
          </a:p>
          <a:p>
            <a:pPr algn="ctr"/>
            <a:r>
              <a:rPr lang="en-US">
                <a:cs typeface="Calibri"/>
              </a:rPr>
              <a:t>16-40%</a:t>
            </a:r>
          </a:p>
        </p:txBody>
      </p:sp>
      <p:sp>
        <p:nvSpPr>
          <p:cNvPr id="4" name="Rectangle 3">
            <a:extLst>
              <a:ext uri="{FF2B5EF4-FFF2-40B4-BE49-F238E27FC236}">
                <a16:creationId xmlns:a16="http://schemas.microsoft.com/office/drawing/2014/main" id="{F5307F8B-4EAB-39A4-9754-F0DA5F1F9E26}"/>
              </a:ext>
            </a:extLst>
          </p:cNvPr>
          <p:cNvSpPr/>
          <p:nvPr/>
        </p:nvSpPr>
        <p:spPr>
          <a:xfrm>
            <a:off x="3300131" y="5339601"/>
            <a:ext cx="2285998" cy="1266264"/>
          </a:xfrm>
          <a:prstGeom prst="rect">
            <a:avLst/>
          </a:prstGeom>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b="1">
                <a:cs typeface="Calibri"/>
              </a:rPr>
              <a:t>Annual Wastage</a:t>
            </a:r>
          </a:p>
          <a:p>
            <a:pPr algn="ctr"/>
            <a:endParaRPr lang="en-US">
              <a:cs typeface="Calibri"/>
            </a:endParaRPr>
          </a:p>
          <a:p>
            <a:pPr algn="ctr"/>
            <a:r>
              <a:rPr lang="en-US">
                <a:cs typeface="Calibri"/>
              </a:rPr>
              <a:t>50,000 Crores</a:t>
            </a:r>
          </a:p>
        </p:txBody>
      </p:sp>
      <p:sp>
        <p:nvSpPr>
          <p:cNvPr id="6" name="Rectangle 5">
            <a:extLst>
              <a:ext uri="{FF2B5EF4-FFF2-40B4-BE49-F238E27FC236}">
                <a16:creationId xmlns:a16="http://schemas.microsoft.com/office/drawing/2014/main" id="{4A050BAB-D411-674F-6723-BF440EBC1EB2}"/>
              </a:ext>
            </a:extLst>
          </p:cNvPr>
          <p:cNvSpPr/>
          <p:nvPr/>
        </p:nvSpPr>
        <p:spPr>
          <a:xfrm>
            <a:off x="6359336" y="5339601"/>
            <a:ext cx="2285998" cy="1266264"/>
          </a:xfrm>
          <a:prstGeom prst="rect">
            <a:avLst/>
          </a:prstGeom>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b="1">
                <a:cs typeface="Calibri"/>
              </a:rPr>
              <a:t>Most Wasted Category</a:t>
            </a:r>
          </a:p>
          <a:p>
            <a:pPr algn="ctr"/>
            <a:r>
              <a:rPr lang="en-US">
                <a:cs typeface="Calibri"/>
              </a:rPr>
              <a:t>Fruits and Vegetables</a:t>
            </a:r>
          </a:p>
          <a:p>
            <a:pPr algn="ctr"/>
            <a:r>
              <a:rPr lang="en-US">
                <a:cs typeface="Calibri"/>
              </a:rPr>
              <a:t>(4.58-15.88%)</a:t>
            </a:r>
          </a:p>
        </p:txBody>
      </p:sp>
      <p:sp>
        <p:nvSpPr>
          <p:cNvPr id="8" name="Rectangle 7">
            <a:extLst>
              <a:ext uri="{FF2B5EF4-FFF2-40B4-BE49-F238E27FC236}">
                <a16:creationId xmlns:a16="http://schemas.microsoft.com/office/drawing/2014/main" id="{24F636D3-24A8-1F8F-0754-01EE822BC84E}"/>
              </a:ext>
            </a:extLst>
          </p:cNvPr>
          <p:cNvSpPr/>
          <p:nvPr/>
        </p:nvSpPr>
        <p:spPr>
          <a:xfrm>
            <a:off x="9609043" y="5339603"/>
            <a:ext cx="2285998" cy="1277469"/>
          </a:xfrm>
          <a:prstGeom prst="rect">
            <a:avLst/>
          </a:prstGeom>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endParaRPr lang="en-US" b="1">
              <a:cs typeface="Calibri"/>
            </a:endParaRPr>
          </a:p>
          <a:p>
            <a:pPr algn="ctr"/>
            <a:r>
              <a:rPr lang="en-US" b="1">
                <a:cs typeface="Calibri"/>
              </a:rPr>
              <a:t>Quantity of Food Wasted</a:t>
            </a:r>
            <a:endParaRPr lang="en-US"/>
          </a:p>
          <a:p>
            <a:pPr algn="ctr"/>
            <a:endParaRPr lang="en-US" b="1">
              <a:cs typeface="Calibri"/>
            </a:endParaRPr>
          </a:p>
          <a:p>
            <a:pPr algn="ctr"/>
            <a:r>
              <a:rPr lang="en-US">
                <a:cs typeface="Calibri"/>
              </a:rPr>
              <a:t>1.3 Billion Tons</a:t>
            </a:r>
            <a:r>
              <a:rPr lang="en-US" b="1">
                <a:cs typeface="Calibri"/>
              </a:rPr>
              <a:t> </a:t>
            </a:r>
          </a:p>
          <a:p>
            <a:pPr algn="ctr"/>
            <a:endParaRPr lang="en-US">
              <a:cs typeface="Calibri"/>
            </a:endParaRPr>
          </a:p>
        </p:txBody>
      </p:sp>
      <p:pic>
        <p:nvPicPr>
          <p:cNvPr id="14" name="Picture 13" descr="A person laughing with a person in a chair&#10;&#10;Description automatically generated">
            <a:extLst>
              <a:ext uri="{FF2B5EF4-FFF2-40B4-BE49-F238E27FC236}">
                <a16:creationId xmlns:a16="http://schemas.microsoft.com/office/drawing/2014/main" id="{BC1BAE2A-5939-85C8-50A1-676120A96F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2223" y="0"/>
            <a:ext cx="2984389" cy="1220543"/>
          </a:xfrm>
          <a:prstGeom prst="rect">
            <a:avLst/>
          </a:prstGeom>
        </p:spPr>
      </p:pic>
    </p:spTree>
    <p:extLst>
      <p:ext uri="{BB962C8B-B14F-4D97-AF65-F5344CB8AC3E}">
        <p14:creationId xmlns:p14="http://schemas.microsoft.com/office/powerpoint/2010/main" val="3107820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8D8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52D5CD-85E6-91E8-40DE-5E629831CB3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Solution Architecture</a:t>
            </a:r>
          </a:p>
        </p:txBody>
      </p:sp>
      <p:pic>
        <p:nvPicPr>
          <p:cNvPr id="5" name="Content Placeholder 4" descr="Diagram of a diagram of a room&#10;&#10;Description automatically generated">
            <a:extLst>
              <a:ext uri="{FF2B5EF4-FFF2-40B4-BE49-F238E27FC236}">
                <a16:creationId xmlns:a16="http://schemas.microsoft.com/office/drawing/2014/main" id="{CC022DC4-56C6-D123-E313-466854C622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7397" y="345489"/>
            <a:ext cx="7997986" cy="6152427"/>
          </a:xfrm>
          <a:prstGeom prst="rect">
            <a:avLst/>
          </a:prstGeom>
        </p:spPr>
      </p:pic>
    </p:spTree>
    <p:extLst>
      <p:ext uri="{BB962C8B-B14F-4D97-AF65-F5344CB8AC3E}">
        <p14:creationId xmlns:p14="http://schemas.microsoft.com/office/powerpoint/2010/main" val="3845228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7">
            <a:extLst>
              <a:ext uri="{FF2B5EF4-FFF2-40B4-BE49-F238E27FC236}">
                <a16:creationId xmlns:a16="http://schemas.microsoft.com/office/drawing/2014/main" id="{E566111F-872B-45F9-B9BB-DD8AE356AC66}"/>
              </a:ext>
            </a:extLst>
          </p:cNvPr>
          <p:cNvSpPr>
            <a:spLocks noGrp="1"/>
          </p:cNvSpPr>
          <p:nvPr/>
        </p:nvSpPr>
        <p:spPr>
          <a:xfrm>
            <a:off x="1048808" y="4401360"/>
            <a:ext cx="2523596" cy="584200"/>
          </a:xfrm>
          <a:prstGeom prst="rect">
            <a:avLst/>
          </a:prstGeom>
          <a:solidFill>
            <a:srgbClr val="063951"/>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a:ln>
                  <a:noFill/>
                </a:ln>
                <a:solidFill>
                  <a:sysClr val="window" lastClr="FFFFFF"/>
                </a:solidFill>
                <a:effectLst/>
                <a:uLnTx/>
                <a:uFillTx/>
                <a:latin typeface="Calibri Light" panose="020F0302020204030204"/>
                <a:ea typeface="+mn-ea"/>
                <a:cs typeface="+mn-cs"/>
              </a:rPr>
              <a:t>MQTT</a:t>
            </a:r>
          </a:p>
        </p:txBody>
      </p:sp>
      <p:sp>
        <p:nvSpPr>
          <p:cNvPr id="18" name="Text Placeholder 8">
            <a:extLst>
              <a:ext uri="{FF2B5EF4-FFF2-40B4-BE49-F238E27FC236}">
                <a16:creationId xmlns:a16="http://schemas.microsoft.com/office/drawing/2014/main" id="{DF6D61A2-0246-4529-8F24-49EAB78506BA}"/>
              </a:ext>
            </a:extLst>
          </p:cNvPr>
          <p:cNvSpPr>
            <a:spLocks noGrp="1"/>
          </p:cNvSpPr>
          <p:nvPr/>
        </p:nvSpPr>
        <p:spPr>
          <a:xfrm>
            <a:off x="3572404" y="4401360"/>
            <a:ext cx="2523596" cy="584200"/>
          </a:xfrm>
          <a:prstGeom prst="rect">
            <a:avLst/>
          </a:prstGeom>
          <a:solidFill>
            <a:srgbClr val="F7931F"/>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i="0" u="none" strike="noStrike" kern="1200" cap="none" spc="0" normalizeH="0" baseline="0" noProof="0">
                <a:ln>
                  <a:noFill/>
                </a:ln>
                <a:effectLst/>
                <a:uLnTx/>
                <a:uFillTx/>
                <a:latin typeface="Calibri Light" panose="020F0302020204030204"/>
                <a:ea typeface="+mn-ea"/>
                <a:cs typeface="+mn-cs"/>
              </a:rPr>
              <a:t>Light </a:t>
            </a:r>
            <a:r>
              <a:rPr lang="en-US">
                <a:latin typeface="Calibri Light" panose="020F0302020204030204"/>
              </a:rPr>
              <a:t>S</a:t>
            </a:r>
            <a:r>
              <a:rPr kumimoji="0" lang="en-US" sz="2400" i="0" u="none" strike="noStrike" kern="1200" cap="none" spc="0" normalizeH="0" baseline="0" noProof="0" err="1">
                <a:ln>
                  <a:noFill/>
                </a:ln>
                <a:effectLst/>
                <a:uLnTx/>
                <a:uFillTx/>
                <a:latin typeface="Calibri Light" panose="020F0302020204030204"/>
                <a:ea typeface="+mn-ea"/>
                <a:cs typeface="+mn-cs"/>
              </a:rPr>
              <a:t>ensor</a:t>
            </a:r>
            <a:endParaRPr kumimoji="0" lang="en-US" sz="2400" i="0" u="none" strike="noStrike" kern="1200" cap="none" spc="0" normalizeH="0" baseline="0" noProof="0">
              <a:ln>
                <a:noFill/>
              </a:ln>
              <a:solidFill>
                <a:sysClr val="windowText" lastClr="000000"/>
              </a:solidFill>
              <a:effectLst/>
              <a:uLnTx/>
              <a:uFillTx/>
              <a:latin typeface="Calibri Light" panose="020F0302020204030204"/>
              <a:ea typeface="+mn-ea"/>
              <a:cs typeface="+mn-cs"/>
            </a:endParaRPr>
          </a:p>
        </p:txBody>
      </p:sp>
      <p:sp>
        <p:nvSpPr>
          <p:cNvPr id="19" name="Text Placeholder 9">
            <a:extLst>
              <a:ext uri="{FF2B5EF4-FFF2-40B4-BE49-F238E27FC236}">
                <a16:creationId xmlns:a16="http://schemas.microsoft.com/office/drawing/2014/main" id="{AFFE271D-F785-4ABB-9426-43CAD22D0EDA}"/>
              </a:ext>
            </a:extLst>
          </p:cNvPr>
          <p:cNvSpPr>
            <a:spLocks noGrp="1"/>
          </p:cNvSpPr>
          <p:nvPr/>
        </p:nvSpPr>
        <p:spPr>
          <a:xfrm>
            <a:off x="6096000" y="4401360"/>
            <a:ext cx="2523596" cy="584200"/>
          </a:xfrm>
          <a:prstGeom prst="rect">
            <a:avLst/>
          </a:prstGeom>
          <a:solidFill>
            <a:srgbClr val="4CC1EF"/>
          </a:solidFill>
        </p:spPr>
        <p:txBody>
          <a:bodyPr vert="horz" lIns="91440" tIns="45720" rIns="91440" bIns="45720" rtlCol="0" anchor="ctr">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i="0" u="none" strike="noStrike" kern="1200" cap="none" spc="0" normalizeH="0" baseline="0" noProof="0" dirty="0">
                <a:ln>
                  <a:noFill/>
                </a:ln>
                <a:effectLst/>
                <a:uLnTx/>
                <a:uFillTx/>
                <a:latin typeface="Calibri Light" panose="020F0302020204030204"/>
                <a:ea typeface="+mn-ea"/>
                <a:cs typeface="+mn-cs"/>
              </a:rPr>
              <a:t>Temperature &amp; Humidity sensor</a:t>
            </a:r>
            <a:endParaRPr kumimoji="0" lang="en-US" sz="2400" i="0" u="none" strike="noStrike" kern="1200" cap="none" spc="0" normalizeH="0" baseline="0" noProof="0" dirty="0">
              <a:ln>
                <a:noFill/>
              </a:ln>
              <a:solidFill>
                <a:sysClr val="windowText" lastClr="000000"/>
              </a:solidFill>
              <a:effectLst/>
              <a:uLnTx/>
              <a:uFillTx/>
              <a:latin typeface="Calibri Light" panose="020F0302020204030204"/>
              <a:ea typeface="+mn-ea"/>
              <a:cs typeface="+mn-cs"/>
            </a:endParaRPr>
          </a:p>
        </p:txBody>
      </p:sp>
      <mc:AlternateContent xmlns:mc="http://schemas.openxmlformats.org/markup-compatibility/2006" xmlns:a14="http://schemas.microsoft.com/office/drawing/2010/main">
        <mc:Choice Requires="a14">
          <p:sp>
            <p:nvSpPr>
              <p:cNvPr id="20" name="Text Placeholder 10">
                <a:extLst>
                  <a:ext uri="{FF2B5EF4-FFF2-40B4-BE49-F238E27FC236}">
                    <a16:creationId xmlns:a16="http://schemas.microsoft.com/office/drawing/2014/main" id="{9A975A36-0F3A-4A8F-9FBE-0452ACD490D6}"/>
                  </a:ext>
                </a:extLst>
              </p:cNvPr>
              <p:cNvSpPr>
                <a:spLocks noGrp="1"/>
              </p:cNvSpPr>
              <p:nvPr/>
            </p:nvSpPr>
            <p:spPr>
              <a:xfrm>
                <a:off x="8619596" y="4401360"/>
                <a:ext cx="2523596" cy="584200"/>
              </a:xfrm>
              <a:prstGeom prst="rect">
                <a:avLst/>
              </a:prstGeom>
              <a:solidFill>
                <a:srgbClr val="A2B969"/>
              </a:solidFill>
            </p:spPr>
            <p:txBody>
              <a:bodyPr vert="horz" lIns="91440" tIns="45720" rIns="91440" bIns="45720" rtlCol="0" anchor="ctr">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a:latin typeface="Calibri Light" panose="020F0302020204030204"/>
                  </a:rPr>
                  <a:t>Infrared </a:t>
                </a:r>
                <a14:m>
                  <m:oMath xmlns:m="http://schemas.openxmlformats.org/officeDocument/2006/math">
                    <m:sSub>
                      <m:sSubPr>
                        <m:ctrlPr>
                          <a:rPr lang="en-US" sz="2400" i="1" smtClean="0">
                            <a:latin typeface="Cambria Math" panose="02040503050406030204" pitchFamily="18" charset="0"/>
                          </a:rPr>
                        </m:ctrlPr>
                      </m:sSubPr>
                      <m:e>
                        <m:r>
                          <a:rPr lang="en-IN" sz="2400" b="1" i="1" smtClean="0">
                            <a:latin typeface="Cambria Math" panose="02040503050406030204" pitchFamily="18" charset="0"/>
                          </a:rPr>
                          <m:t>𝑪𝑶</m:t>
                        </m:r>
                      </m:e>
                      <m:sub>
                        <m:r>
                          <a:rPr lang="en-IN" sz="2400" b="1" i="1" smtClean="0">
                            <a:latin typeface="Cambria Math" panose="02040503050406030204" pitchFamily="18" charset="0"/>
                          </a:rPr>
                          <m:t>𝟐</m:t>
                        </m:r>
                      </m:sub>
                    </m:sSub>
                  </m:oMath>
                </a14:m>
                <a:r>
                  <a:rPr lang="en-US" sz="2400">
                    <a:latin typeface="Calibri Light" panose="020F0302020204030204"/>
                  </a:rPr>
                  <a:t> Sensor</a:t>
                </a:r>
                <a:endParaRPr kumimoji="0" lang="en-US" sz="2400" b="1" i="0" u="none" strike="noStrike" kern="1200" cap="none" spc="0" normalizeH="0" baseline="0" noProof="0">
                  <a:ln>
                    <a:noFill/>
                  </a:ln>
                  <a:solidFill>
                    <a:sysClr val="windowText" lastClr="000000"/>
                  </a:solidFill>
                  <a:effectLst/>
                  <a:uLnTx/>
                  <a:uFillTx/>
                  <a:latin typeface="Calibri Light" panose="020F0302020204030204"/>
                  <a:ea typeface="+mn-ea"/>
                  <a:cs typeface="+mn-cs"/>
                </a:endParaRPr>
              </a:p>
            </p:txBody>
          </p:sp>
        </mc:Choice>
        <mc:Fallback xmlns="">
          <p:sp>
            <p:nvSpPr>
              <p:cNvPr id="20" name="Text Placeholder 10">
                <a:extLst>
                  <a:ext uri="{FF2B5EF4-FFF2-40B4-BE49-F238E27FC236}">
                    <a16:creationId xmlns:a16="http://schemas.microsoft.com/office/drawing/2014/main" id="{9A975A36-0F3A-4A8F-9FBE-0452ACD490D6}"/>
                  </a:ext>
                </a:extLst>
              </p:cNvPr>
              <p:cNvSpPr>
                <a:spLocks noGrp="1" noRot="1" noChangeAspect="1" noMove="1" noResize="1" noEditPoints="1" noAdjustHandles="1" noChangeArrowheads="1" noChangeShapeType="1" noTextEdit="1"/>
              </p:cNvSpPr>
              <p:nvPr/>
            </p:nvSpPr>
            <p:spPr>
              <a:xfrm>
                <a:off x="8619596" y="4401360"/>
                <a:ext cx="2523596" cy="584200"/>
              </a:xfrm>
              <a:prstGeom prst="rect">
                <a:avLst/>
              </a:prstGeom>
              <a:blipFill>
                <a:blip r:embed="rId2"/>
                <a:stretch>
                  <a:fillRect l="-1932" r="-1932" b="-5208"/>
                </a:stretch>
              </a:blipFill>
            </p:spPr>
            <p:txBody>
              <a:bodyPr/>
              <a:lstStyle/>
              <a:p>
                <a:r>
                  <a:rPr lang="en-US">
                    <a:noFill/>
                  </a:rPr>
                  <a:t> </a:t>
                </a:r>
              </a:p>
            </p:txBody>
          </p:sp>
        </mc:Fallback>
      </mc:AlternateContent>
      <p:sp>
        <p:nvSpPr>
          <p:cNvPr id="21" name="Text Placeholder 11">
            <a:extLst>
              <a:ext uri="{FF2B5EF4-FFF2-40B4-BE49-F238E27FC236}">
                <a16:creationId xmlns:a16="http://schemas.microsoft.com/office/drawing/2014/main" id="{0D179AA6-198C-431B-AE2D-EEBF6C7C87F0}"/>
              </a:ext>
            </a:extLst>
          </p:cNvPr>
          <p:cNvSpPr>
            <a:spLocks noGrp="1"/>
          </p:cNvSpPr>
          <p:nvPr/>
        </p:nvSpPr>
        <p:spPr>
          <a:xfrm>
            <a:off x="1048808" y="4985560"/>
            <a:ext cx="2523596" cy="1384299"/>
          </a:xfrm>
          <a:prstGeom prst="rect">
            <a:avLst/>
          </a:prstGeom>
          <a:solidFill>
            <a:sysClr val="window" lastClr="FFFFFF"/>
          </a:solidFill>
        </p:spPr>
        <p:txBody>
          <a:bodyPr vert="horz" lIns="91440" tIns="18288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effectLst/>
                <a:uLnTx/>
                <a:uFillTx/>
                <a:latin typeface="Calibri Light" panose="020F0302020204030204"/>
                <a:ea typeface="+mn-ea"/>
                <a:cs typeface="+mn-cs"/>
              </a:rPr>
              <a:t>MQTT is a lightweight messaging protocol used in IoT for efficient device communication. It operates on a publish/subscribe model and ensures reliable message delivery with minimal overhead.</a:t>
            </a:r>
          </a:p>
        </p:txBody>
      </p:sp>
      <p:sp>
        <p:nvSpPr>
          <p:cNvPr id="22" name="Text Placeholder 12">
            <a:extLst>
              <a:ext uri="{FF2B5EF4-FFF2-40B4-BE49-F238E27FC236}">
                <a16:creationId xmlns:a16="http://schemas.microsoft.com/office/drawing/2014/main" id="{8FBC0BA1-A19A-414B-9C6F-21F87C111E08}"/>
              </a:ext>
            </a:extLst>
          </p:cNvPr>
          <p:cNvSpPr>
            <a:spLocks noGrp="1"/>
          </p:cNvSpPr>
          <p:nvPr/>
        </p:nvSpPr>
        <p:spPr>
          <a:xfrm>
            <a:off x="3572403" y="5017770"/>
            <a:ext cx="2523596" cy="1637030"/>
          </a:xfrm>
          <a:prstGeom prst="rect">
            <a:avLst/>
          </a:prstGeom>
          <a:solidFill>
            <a:sysClr val="window" lastClr="FFFFFF">
              <a:alpha val="50000"/>
            </a:sysClr>
          </a:solidFill>
        </p:spPr>
        <p:txBody>
          <a:bodyPr vert="horz" lIns="91440" tIns="18288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effectLst/>
                <a:uLnTx/>
                <a:uFillTx/>
                <a:latin typeface="Calibri Light" panose="020F0302020204030204"/>
                <a:ea typeface="+mn-ea"/>
                <a:cs typeface="+mn-cs"/>
              </a:rPr>
              <a:t>The BH1750 is a digital light sensor used for measuring ambient light levels. It's often employed in applications like smart lighting control and automatic brightness adjustment for displays.</a:t>
            </a:r>
          </a:p>
        </p:txBody>
      </p:sp>
      <p:sp>
        <p:nvSpPr>
          <p:cNvPr id="23" name="Text Placeholder 13">
            <a:extLst>
              <a:ext uri="{FF2B5EF4-FFF2-40B4-BE49-F238E27FC236}">
                <a16:creationId xmlns:a16="http://schemas.microsoft.com/office/drawing/2014/main" id="{14AB2E58-3543-4888-8999-56E7464545BE}"/>
              </a:ext>
            </a:extLst>
          </p:cNvPr>
          <p:cNvSpPr>
            <a:spLocks noGrp="1"/>
          </p:cNvSpPr>
          <p:nvPr/>
        </p:nvSpPr>
        <p:spPr>
          <a:xfrm>
            <a:off x="6096000" y="4985560"/>
            <a:ext cx="2523596" cy="1872440"/>
          </a:xfrm>
          <a:prstGeom prst="rect">
            <a:avLst/>
          </a:prstGeom>
          <a:solidFill>
            <a:sysClr val="window" lastClr="FFFFFF"/>
          </a:solidFill>
        </p:spPr>
        <p:txBody>
          <a:bodyPr vert="horz" lIns="91440" tIns="18288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effectLst/>
                <a:uLnTx/>
                <a:uFillTx/>
                <a:latin typeface="Calibri Light" panose="020F0302020204030204"/>
                <a:ea typeface="+mn-ea"/>
                <a:cs typeface="+mn-cs"/>
              </a:rPr>
              <a:t>The DHT22 sensor is a digital temperature and humidity sensor known for its accuracy and ease of use. It provides precise temperature readings from -40°C to 80°C and humidity readings from 0% to 100%. With a simple interface, it's widely used in projects requiring environmental monitoring.</a:t>
            </a:r>
          </a:p>
        </p:txBody>
      </p:sp>
      <p:sp>
        <p:nvSpPr>
          <p:cNvPr id="24" name="Text Placeholder 14">
            <a:extLst>
              <a:ext uri="{FF2B5EF4-FFF2-40B4-BE49-F238E27FC236}">
                <a16:creationId xmlns:a16="http://schemas.microsoft.com/office/drawing/2014/main" id="{B6E1202D-2DA4-4D2E-805B-E4B90225418C}"/>
              </a:ext>
            </a:extLst>
          </p:cNvPr>
          <p:cNvSpPr>
            <a:spLocks noGrp="1"/>
          </p:cNvSpPr>
          <p:nvPr/>
        </p:nvSpPr>
        <p:spPr>
          <a:xfrm>
            <a:off x="8619596" y="4985560"/>
            <a:ext cx="2523596" cy="1781000"/>
          </a:xfrm>
          <a:prstGeom prst="rect">
            <a:avLst/>
          </a:prstGeom>
          <a:solidFill>
            <a:sysClr val="window" lastClr="FFFFFF"/>
          </a:solidFill>
        </p:spPr>
        <p:txBody>
          <a:bodyPr vert="horz" lIns="91440" tIns="18288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200" dirty="0">
                <a:latin typeface="Calibri Light" panose="020F0302020204030204"/>
              </a:rPr>
              <a:t>The Infrared CO2 S8 sensor is a small yet powerful tool for measuring carbon dioxide levels in the air. It uses infrared light absorption to detect CO2 concentrations accurately, making it ideal for environmental monitoring and indoor air quality assessment in IoT projects.</a:t>
            </a:r>
          </a:p>
        </p:txBody>
      </p:sp>
      <p:sp>
        <p:nvSpPr>
          <p:cNvPr id="25" name="Title 2">
            <a:extLst>
              <a:ext uri="{FF2B5EF4-FFF2-40B4-BE49-F238E27FC236}">
                <a16:creationId xmlns:a16="http://schemas.microsoft.com/office/drawing/2014/main" id="{28FBE68A-C6B1-497C-8BB4-82030A754B18}"/>
              </a:ext>
            </a:extLst>
          </p:cNvPr>
          <p:cNvSpPr>
            <a:spLocks noGrp="1"/>
          </p:cNvSpPr>
          <p:nvPr/>
        </p:nvSpPr>
        <p:spPr>
          <a:xfrm>
            <a:off x="838200" y="488141"/>
            <a:ext cx="10515600" cy="739056"/>
          </a:xfrm>
          <a:prstGeom prst="rect">
            <a:avLst/>
          </a:prstGeom>
        </p:spPr>
        <p:txBody>
          <a:bodyPr>
            <a:norm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dirty="0">
                <a:solidFill>
                  <a:sysClr val="windowText" lastClr="000000"/>
                </a:solidFill>
              </a:rPr>
              <a:t>Protocol and Sensors Employed</a:t>
            </a:r>
            <a:endParaRPr kumimoji="0" lang="en-US" sz="3600" b="1" i="0" u="none" strike="noStrike" kern="1200" cap="none" spc="0" normalizeH="0" baseline="0" noProof="0" dirty="0">
              <a:ln>
                <a:noFill/>
              </a:ln>
              <a:solidFill>
                <a:sysClr val="windowText" lastClr="000000"/>
              </a:solidFill>
              <a:effectLst/>
              <a:uLnTx/>
              <a:uFillTx/>
              <a:latin typeface="Helvetica" panose="020B0500000000000000" pitchFamily="34" charset="0"/>
              <a:ea typeface="+mj-ea"/>
              <a:cs typeface="+mj-cs"/>
            </a:endParaRPr>
          </a:p>
        </p:txBody>
      </p:sp>
      <p:sp>
        <p:nvSpPr>
          <p:cNvPr id="26" name="Picture Placeholder 3">
            <a:extLst>
              <a:ext uri="{FF2B5EF4-FFF2-40B4-BE49-F238E27FC236}">
                <a16:creationId xmlns:a16="http://schemas.microsoft.com/office/drawing/2014/main" id="{E2A46E60-3982-4210-8248-57DFCBF7D852}"/>
              </a:ext>
            </a:extLst>
          </p:cNvPr>
          <p:cNvSpPr>
            <a:spLocks noGrp="1"/>
          </p:cNvSpPr>
          <p:nvPr/>
        </p:nvSpPr>
        <p:spPr>
          <a:xfrm>
            <a:off x="1048808" y="1594658"/>
            <a:ext cx="2523596" cy="2806701"/>
          </a:xfrm>
          <a:prstGeom prst="rect">
            <a:avLst/>
          </a:prstGeom>
        </p:spPr>
        <p:txBody>
          <a:bodyPr vert="horz" lIns="91440" tIns="45720" rIns="91440" bIns="45720" rtlCol="0">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Text" lastClr="000000"/>
              </a:solidFill>
              <a:effectLst/>
              <a:uLnTx/>
              <a:uFillTx/>
            </a:endParaRPr>
          </a:p>
        </p:txBody>
      </p:sp>
      <p:sp>
        <p:nvSpPr>
          <p:cNvPr id="27" name="Picture Placeholder 6">
            <a:extLst>
              <a:ext uri="{FF2B5EF4-FFF2-40B4-BE49-F238E27FC236}">
                <a16:creationId xmlns:a16="http://schemas.microsoft.com/office/drawing/2014/main" id="{A2BE0E3C-038E-4D69-9BDA-94C0922ACC7E}"/>
              </a:ext>
            </a:extLst>
          </p:cNvPr>
          <p:cNvSpPr>
            <a:spLocks noGrp="1"/>
          </p:cNvSpPr>
          <p:nvPr/>
        </p:nvSpPr>
        <p:spPr>
          <a:xfrm>
            <a:off x="3572404" y="1594658"/>
            <a:ext cx="2523596" cy="2806701"/>
          </a:xfrm>
          <a:prstGeom prst="rect">
            <a:avLst/>
          </a:prstGeom>
        </p:spPr>
        <p:txBody>
          <a:bodyPr vert="horz" lIns="91440" tIns="45720" rIns="91440" bIns="45720" rtlCol="0">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Text" lastClr="000000"/>
              </a:solidFill>
              <a:effectLst/>
              <a:uLnTx/>
              <a:uFillTx/>
            </a:endParaRPr>
          </a:p>
        </p:txBody>
      </p:sp>
      <p:sp>
        <p:nvSpPr>
          <p:cNvPr id="28" name="Picture Placeholder 16">
            <a:extLst>
              <a:ext uri="{FF2B5EF4-FFF2-40B4-BE49-F238E27FC236}">
                <a16:creationId xmlns:a16="http://schemas.microsoft.com/office/drawing/2014/main" id="{9503A075-9120-48DF-95DD-CE7AA1946190}"/>
              </a:ext>
            </a:extLst>
          </p:cNvPr>
          <p:cNvSpPr>
            <a:spLocks noGrp="1"/>
          </p:cNvSpPr>
          <p:nvPr/>
        </p:nvSpPr>
        <p:spPr>
          <a:xfrm>
            <a:off x="6096000" y="1594658"/>
            <a:ext cx="2523596" cy="2806701"/>
          </a:xfrm>
          <a:prstGeom prst="rect">
            <a:avLst/>
          </a:prstGeom>
        </p:spPr>
        <p:txBody>
          <a:bodyPr vert="horz" lIns="91440" tIns="45720" rIns="91440" bIns="45720" rtlCol="0">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Text" lastClr="000000"/>
              </a:solidFill>
              <a:effectLst/>
              <a:uLnTx/>
              <a:uFillTx/>
            </a:endParaRPr>
          </a:p>
        </p:txBody>
      </p:sp>
      <p:sp>
        <p:nvSpPr>
          <p:cNvPr id="29" name="Picture Placeholder 18">
            <a:extLst>
              <a:ext uri="{FF2B5EF4-FFF2-40B4-BE49-F238E27FC236}">
                <a16:creationId xmlns:a16="http://schemas.microsoft.com/office/drawing/2014/main" id="{0D8B05A4-F861-44AD-91BA-22B409BB42EF}"/>
              </a:ext>
            </a:extLst>
          </p:cNvPr>
          <p:cNvSpPr>
            <a:spLocks noGrp="1"/>
          </p:cNvSpPr>
          <p:nvPr/>
        </p:nvSpPr>
        <p:spPr>
          <a:xfrm>
            <a:off x="8619596" y="1594658"/>
            <a:ext cx="2523596" cy="2806701"/>
          </a:xfrm>
          <a:prstGeom prst="rect">
            <a:avLst/>
          </a:prstGeom>
        </p:spPr>
        <p:txBody>
          <a:bodyPr vert="horz" lIns="91440" tIns="45720" rIns="91440" bIns="45720" rtlCol="0">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ysClr val="windowText" lastClr="000000"/>
              </a:solidFill>
              <a:effectLst/>
              <a:uLnTx/>
              <a:uFillTx/>
            </a:endParaRPr>
          </a:p>
        </p:txBody>
      </p:sp>
      <p:pic>
        <p:nvPicPr>
          <p:cNvPr id="31" name="Picture 30" descr="A close-up of a infrared sensor&#10;&#10;Description automatically generated">
            <a:extLst>
              <a:ext uri="{FF2B5EF4-FFF2-40B4-BE49-F238E27FC236}">
                <a16:creationId xmlns:a16="http://schemas.microsoft.com/office/drawing/2014/main" id="{0D803582-5E38-19A9-918A-21D0E8CE5516}"/>
              </a:ext>
            </a:extLst>
          </p:cNvPr>
          <p:cNvPicPr>
            <a:picLocks noChangeAspect="1"/>
          </p:cNvPicPr>
          <p:nvPr/>
        </p:nvPicPr>
        <p:blipFill rotWithShape="1">
          <a:blip r:embed="rId3">
            <a:extLst>
              <a:ext uri="{28A0092B-C50C-407E-A947-70E740481C1C}">
                <a14:useLocalDpi xmlns:a14="http://schemas.microsoft.com/office/drawing/2010/main" val="0"/>
              </a:ext>
            </a:extLst>
          </a:blip>
          <a:srcRect b="34202"/>
          <a:stretch/>
        </p:blipFill>
        <p:spPr>
          <a:xfrm>
            <a:off x="8619595" y="1391457"/>
            <a:ext cx="2523597" cy="3009901"/>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pic>
      <p:pic>
        <p:nvPicPr>
          <p:cNvPr id="33" name="Picture 32" descr="A blue and white electronic components&#10;&#10;Description automatically generated with medium confidence">
            <a:extLst>
              <a:ext uri="{FF2B5EF4-FFF2-40B4-BE49-F238E27FC236}">
                <a16:creationId xmlns:a16="http://schemas.microsoft.com/office/drawing/2014/main" id="{7250A7F5-C427-57AC-D184-003FE5D204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2404" y="1391458"/>
            <a:ext cx="2523596" cy="3009901"/>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pic>
      <p:pic>
        <p:nvPicPr>
          <p:cNvPr id="35" name="Picture 34" descr="A white electronic device with text&#10;&#10;Description automatically generated">
            <a:extLst>
              <a:ext uri="{FF2B5EF4-FFF2-40B4-BE49-F238E27FC236}">
                <a16:creationId xmlns:a16="http://schemas.microsoft.com/office/drawing/2014/main" id="{1EC25A15-2D66-B3C2-F635-7D86E4EA7A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391458"/>
            <a:ext cx="2523596" cy="3009901"/>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pic>
      <p:pic>
        <p:nvPicPr>
          <p:cNvPr id="37" name="Picture 36" descr="A blue and purple text with words&#10;&#10;Description automatically generated with medium confidence">
            <a:extLst>
              <a:ext uri="{FF2B5EF4-FFF2-40B4-BE49-F238E27FC236}">
                <a16:creationId xmlns:a16="http://schemas.microsoft.com/office/drawing/2014/main" id="{4D8FDE92-0B7E-F0B6-7988-AEC197C7F635}"/>
              </a:ext>
            </a:extLst>
          </p:cNvPr>
          <p:cNvPicPr>
            <a:picLocks noChangeAspect="1"/>
          </p:cNvPicPr>
          <p:nvPr/>
        </p:nvPicPr>
        <p:blipFill rotWithShape="1">
          <a:blip r:embed="rId6">
            <a:extLst>
              <a:ext uri="{28A0092B-C50C-407E-A947-70E740481C1C}">
                <a14:useLocalDpi xmlns:a14="http://schemas.microsoft.com/office/drawing/2010/main" val="0"/>
              </a:ext>
            </a:extLst>
          </a:blip>
          <a:srcRect b="17406"/>
          <a:stretch/>
        </p:blipFill>
        <p:spPr>
          <a:xfrm>
            <a:off x="1048805" y="1391458"/>
            <a:ext cx="2523597" cy="3009900"/>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pic>
    </p:spTree>
    <p:extLst>
      <p:ext uri="{BB962C8B-B14F-4D97-AF65-F5344CB8AC3E}">
        <p14:creationId xmlns:p14="http://schemas.microsoft.com/office/powerpoint/2010/main" val="3642602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men holding money and cell phones&#10;&#10;Description automatically generated">
            <a:extLst>
              <a:ext uri="{FF2B5EF4-FFF2-40B4-BE49-F238E27FC236}">
                <a16:creationId xmlns:a16="http://schemas.microsoft.com/office/drawing/2014/main" id="{55F040AA-C00C-A6E8-E177-E8820B447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5892" y="2747660"/>
            <a:ext cx="3931920" cy="3931920"/>
          </a:xfrm>
          <a:prstGeom prst="rect">
            <a:avLst/>
          </a:prstGeom>
        </p:spPr>
      </p:pic>
      <p:pic>
        <p:nvPicPr>
          <p:cNvPr id="7" name="Picture 6" descr="A group of men sitting on a roof&#10;&#10;Description automatically generated">
            <a:extLst>
              <a:ext uri="{FF2B5EF4-FFF2-40B4-BE49-F238E27FC236}">
                <a16:creationId xmlns:a16="http://schemas.microsoft.com/office/drawing/2014/main" id="{259A512F-4EBB-B237-1E7C-ED7DC3F7A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4941" y="1089458"/>
            <a:ext cx="3932310" cy="1658202"/>
          </a:xfrm>
          <a:prstGeom prst="rect">
            <a:avLst/>
          </a:prstGeom>
        </p:spPr>
      </p:pic>
      <p:sp>
        <p:nvSpPr>
          <p:cNvPr id="9" name="Title 2">
            <a:extLst>
              <a:ext uri="{FF2B5EF4-FFF2-40B4-BE49-F238E27FC236}">
                <a16:creationId xmlns:a16="http://schemas.microsoft.com/office/drawing/2014/main" id="{1CED8A79-C18E-3456-9C91-AF06D3CD5843}"/>
              </a:ext>
            </a:extLst>
          </p:cNvPr>
          <p:cNvSpPr>
            <a:spLocks noGrp="1"/>
          </p:cNvSpPr>
          <p:nvPr/>
        </p:nvSpPr>
        <p:spPr>
          <a:xfrm>
            <a:off x="838200" y="488141"/>
            <a:ext cx="10515600" cy="739056"/>
          </a:xfrm>
          <a:prstGeom prst="rect">
            <a:avLst/>
          </a:prstGeom>
        </p:spPr>
        <p:txBody>
          <a:bodyPr>
            <a:normAutofit/>
          </a:bodyPr>
          <a:lst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IN" dirty="0"/>
              <a:t>Scalability, Benefits and Transformation</a:t>
            </a:r>
            <a:endParaRPr kumimoji="0" lang="en-US" sz="3600" b="1" i="0" u="none" strike="noStrike" kern="1200" cap="none" spc="0" normalizeH="0" baseline="0" noProof="0" dirty="0">
              <a:ln>
                <a:noFill/>
              </a:ln>
              <a:solidFill>
                <a:sysClr val="windowText" lastClr="000000"/>
              </a:solidFill>
              <a:effectLst/>
              <a:uLnTx/>
              <a:uFillTx/>
              <a:latin typeface="Helvetica" panose="020B0500000000000000" pitchFamily="34" charset="0"/>
              <a:ea typeface="+mj-ea"/>
              <a:cs typeface="+mj-cs"/>
            </a:endParaRPr>
          </a:p>
        </p:txBody>
      </p:sp>
      <p:grpSp>
        <p:nvGrpSpPr>
          <p:cNvPr id="10" name="Group 9">
            <a:extLst>
              <a:ext uri="{FF2B5EF4-FFF2-40B4-BE49-F238E27FC236}">
                <a16:creationId xmlns:a16="http://schemas.microsoft.com/office/drawing/2014/main" id="{1F94548B-2CCE-5460-16BE-6822E46CC487}"/>
              </a:ext>
            </a:extLst>
          </p:cNvPr>
          <p:cNvGrpSpPr/>
          <p:nvPr/>
        </p:nvGrpSpPr>
        <p:grpSpPr>
          <a:xfrm>
            <a:off x="132080" y="1483360"/>
            <a:ext cx="7437120" cy="4724400"/>
            <a:chOff x="2011838" y="1526493"/>
            <a:chExt cx="8168324" cy="3805015"/>
          </a:xfrm>
        </p:grpSpPr>
        <p:sp>
          <p:nvSpPr>
            <p:cNvPr id="11" name="Freeform: Shape 10">
              <a:extLst>
                <a:ext uri="{FF2B5EF4-FFF2-40B4-BE49-F238E27FC236}">
                  <a16:creationId xmlns:a16="http://schemas.microsoft.com/office/drawing/2014/main" id="{FF186457-0829-28E2-0197-09C59C296599}"/>
                </a:ext>
              </a:extLst>
            </p:cNvPr>
            <p:cNvSpPr/>
            <p:nvPr/>
          </p:nvSpPr>
          <p:spPr bwMode="auto">
            <a:xfrm>
              <a:off x="2184195" y="4880658"/>
              <a:ext cx="2025650" cy="450850"/>
            </a:xfrm>
            <a:custGeom>
              <a:avLst/>
              <a:gdLst>
                <a:gd name="connsiteX0" fmla="*/ 0 w 2120900"/>
                <a:gd name="connsiteY0" fmla="*/ 266700 h 469900"/>
                <a:gd name="connsiteX1" fmla="*/ 2120900 w 2120900"/>
                <a:gd name="connsiteY1" fmla="*/ 469900 h 469900"/>
                <a:gd name="connsiteX2" fmla="*/ 2082800 w 2120900"/>
                <a:gd name="connsiteY2" fmla="*/ 0 h 469900"/>
                <a:gd name="connsiteX3" fmla="*/ 0 w 2120900"/>
                <a:gd name="connsiteY3" fmla="*/ 266700 h 469900"/>
                <a:gd name="connsiteX0" fmla="*/ 0 w 2120900"/>
                <a:gd name="connsiteY0" fmla="*/ 254000 h 457200"/>
                <a:gd name="connsiteX1" fmla="*/ 2120900 w 2120900"/>
                <a:gd name="connsiteY1" fmla="*/ 457200 h 457200"/>
                <a:gd name="connsiteX2" fmla="*/ 2000250 w 2120900"/>
                <a:gd name="connsiteY2" fmla="*/ 0 h 457200"/>
                <a:gd name="connsiteX3" fmla="*/ 0 w 2120900"/>
                <a:gd name="connsiteY3" fmla="*/ 254000 h 457200"/>
                <a:gd name="connsiteX0" fmla="*/ 0 w 2025650"/>
                <a:gd name="connsiteY0" fmla="*/ 254000 h 450850"/>
                <a:gd name="connsiteX1" fmla="*/ 2025650 w 2025650"/>
                <a:gd name="connsiteY1" fmla="*/ 450850 h 450850"/>
                <a:gd name="connsiteX2" fmla="*/ 2000250 w 2025650"/>
                <a:gd name="connsiteY2" fmla="*/ 0 h 450850"/>
                <a:gd name="connsiteX3" fmla="*/ 0 w 2025650"/>
                <a:gd name="connsiteY3" fmla="*/ 254000 h 450850"/>
              </a:gdLst>
              <a:ahLst/>
              <a:cxnLst>
                <a:cxn ang="0">
                  <a:pos x="connsiteX0" y="connsiteY0"/>
                </a:cxn>
                <a:cxn ang="0">
                  <a:pos x="connsiteX1" y="connsiteY1"/>
                </a:cxn>
                <a:cxn ang="0">
                  <a:pos x="connsiteX2" y="connsiteY2"/>
                </a:cxn>
                <a:cxn ang="0">
                  <a:pos x="connsiteX3" y="connsiteY3"/>
                </a:cxn>
              </a:cxnLst>
              <a:rect l="l" t="t" r="r" b="b"/>
              <a:pathLst>
                <a:path w="2025650" h="450850">
                  <a:moveTo>
                    <a:pt x="0" y="254000"/>
                  </a:moveTo>
                  <a:lnTo>
                    <a:pt x="2025650" y="450850"/>
                  </a:lnTo>
                  <a:lnTo>
                    <a:pt x="2000250" y="0"/>
                  </a:lnTo>
                  <a:lnTo>
                    <a:pt x="0" y="254000"/>
                  </a:lnTo>
                  <a:close/>
                </a:path>
              </a:pathLst>
            </a:custGeom>
            <a:gradFill flip="none" rotWithShape="1">
              <a:gsLst>
                <a:gs pos="100000">
                  <a:schemeClr val="bg1">
                    <a:alpha val="0"/>
                  </a:schemeClr>
                </a:gs>
                <a:gs pos="4000">
                  <a:schemeClr val="tx1">
                    <a:lumMod val="0"/>
                  </a:schemeClr>
                </a:gs>
              </a:gsLst>
              <a:lin ang="2700000" scaled="1"/>
              <a:tileRect/>
            </a:gradFill>
            <a:ln>
              <a:noFill/>
            </a:ln>
          </p:spPr>
          <p:txBody>
            <a:bodyPr vert="horz" wrap="square" lIns="91440" tIns="45720" rIns="91440" bIns="45720" numCol="1" rtlCol="0" anchor="t" anchorCtr="0" compatLnSpc="1">
              <a:prstTxWarp prst="textNoShape">
                <a:avLst/>
              </a:prstTxWarp>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Rectangle: Rounded Corners 11">
              <a:extLst>
                <a:ext uri="{FF2B5EF4-FFF2-40B4-BE49-F238E27FC236}">
                  <a16:creationId xmlns:a16="http://schemas.microsoft.com/office/drawing/2014/main" id="{9A375B4E-1A6D-0F5E-4961-440D0F4656D5}"/>
                </a:ext>
              </a:extLst>
            </p:cNvPr>
            <p:cNvSpPr/>
            <p:nvPr/>
          </p:nvSpPr>
          <p:spPr bwMode="auto">
            <a:xfrm>
              <a:off x="2011838" y="2058083"/>
              <a:ext cx="2267858" cy="3074077"/>
            </a:xfrm>
            <a:prstGeom prst="roundRect">
              <a:avLst>
                <a:gd name="adj" fmla="val 8383"/>
              </a:avLst>
            </a:prstGeom>
            <a:solidFill>
              <a:schemeClr val="accent1"/>
            </a:solidFill>
            <a:ln w="22225">
              <a:solidFill>
                <a:schemeClr val="accent1">
                  <a:lumMod val="75000"/>
                </a:schemeClr>
              </a:solidFill>
            </a:ln>
          </p:spPr>
          <p:txBody>
            <a:bodyPr vert="horz" wrap="square" lIns="91440" tIns="45720" rIns="91440" bIns="45720" numCol="1" rtlCol="0" anchor="t" anchorCtr="0" compatLnSpc="1">
              <a:prstTxWarp prst="textNoShape">
                <a:avLst/>
              </a:prstTxWarp>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6">
              <a:extLst>
                <a:ext uri="{FF2B5EF4-FFF2-40B4-BE49-F238E27FC236}">
                  <a16:creationId xmlns:a16="http://schemas.microsoft.com/office/drawing/2014/main" id="{54845C78-BAD1-57C9-9860-C82A69B8C3CF}"/>
                </a:ext>
              </a:extLst>
            </p:cNvPr>
            <p:cNvSpPr txBox="1"/>
            <p:nvPr/>
          </p:nvSpPr>
          <p:spPr>
            <a:xfrm>
              <a:off x="2114344" y="3382064"/>
              <a:ext cx="2095500" cy="1801712"/>
            </a:xfrm>
            <a:prstGeom prst="rect">
              <a:avLst/>
            </a:prstGeom>
            <a:noFill/>
          </p:spPr>
          <p:txBody>
            <a:bodyPr wrap="square">
              <a:spAutoFit/>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rgbClr val="ECECEC"/>
                  </a:solidFill>
                  <a:effectLst/>
                  <a:latin typeface="Söhne"/>
                </a:rPr>
                <a:t>Utilizing solar energy ensures our product's scalability and adaptability, enabling deployment across diverse regions and crops.</a:t>
              </a:r>
              <a:endParaRPr kumimoji="0" lang="en-US" sz="1400" b="0" i="1" u="none" strike="noStrike" kern="1200" cap="none" spc="0" normalizeH="0" baseline="0" noProof="0" dirty="0">
                <a:ln>
                  <a:noFill/>
                </a:ln>
                <a:solidFill>
                  <a:prstClr val="white"/>
                </a:solidFill>
                <a:effectLst/>
                <a:uLnTx/>
                <a:uFillTx/>
                <a:latin typeface="Calibri"/>
                <a:ea typeface="+mn-ea"/>
                <a:cs typeface="+mn-cs"/>
              </a:endParaRPr>
            </a:p>
          </p:txBody>
        </p:sp>
        <p:sp>
          <p:nvSpPr>
            <p:cNvPr id="15" name="TextBox 7">
              <a:extLst>
                <a:ext uri="{FF2B5EF4-FFF2-40B4-BE49-F238E27FC236}">
                  <a16:creationId xmlns:a16="http://schemas.microsoft.com/office/drawing/2014/main" id="{F8C2C5FF-FA62-B79F-6C9E-B2C68D08F2DF}"/>
                </a:ext>
              </a:extLst>
            </p:cNvPr>
            <p:cNvSpPr txBox="1"/>
            <p:nvPr/>
          </p:nvSpPr>
          <p:spPr>
            <a:xfrm>
              <a:off x="2150083" y="2615607"/>
              <a:ext cx="2024020" cy="935505"/>
            </a:xfrm>
            <a:prstGeom prst="rect">
              <a:avLst/>
            </a:prstGeom>
            <a:noFill/>
          </p:spPr>
          <p:txBody>
            <a:bodyPr wrap="square">
              <a:spAutoFit/>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Scalability and Adaptability with Solar Energy</a:t>
              </a:r>
            </a:p>
          </p:txBody>
        </p:sp>
        <p:sp>
          <p:nvSpPr>
            <p:cNvPr id="16" name="Oval 15">
              <a:extLst>
                <a:ext uri="{FF2B5EF4-FFF2-40B4-BE49-F238E27FC236}">
                  <a16:creationId xmlns:a16="http://schemas.microsoft.com/office/drawing/2014/main" id="{B8B0C0BB-24B3-2184-4DC1-FF50BAEDB5FB}"/>
                </a:ext>
              </a:extLst>
            </p:cNvPr>
            <p:cNvSpPr/>
            <p:nvPr/>
          </p:nvSpPr>
          <p:spPr bwMode="auto">
            <a:xfrm>
              <a:off x="2706362" y="1629410"/>
              <a:ext cx="878808" cy="878808"/>
            </a:xfrm>
            <a:prstGeom prst="ellipse">
              <a:avLst/>
            </a:prstGeom>
            <a:solidFill>
              <a:schemeClr val="accent1">
                <a:lumMod val="75000"/>
              </a:schemeClr>
            </a:solidFill>
            <a:ln>
              <a:noFill/>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Freeform: Shape 16">
              <a:extLst>
                <a:ext uri="{FF2B5EF4-FFF2-40B4-BE49-F238E27FC236}">
                  <a16:creationId xmlns:a16="http://schemas.microsoft.com/office/drawing/2014/main" id="{60073E23-25EA-9EF7-A88E-00F0D8BDDE24}"/>
                </a:ext>
              </a:extLst>
            </p:cNvPr>
            <p:cNvSpPr/>
            <p:nvPr/>
          </p:nvSpPr>
          <p:spPr>
            <a:xfrm>
              <a:off x="2603504" y="1526493"/>
              <a:ext cx="1084524" cy="1084642"/>
            </a:xfrm>
            <a:custGeom>
              <a:avLst/>
              <a:gdLst>
                <a:gd name="connsiteX0" fmla="*/ 0 w 874014"/>
                <a:gd name="connsiteY0" fmla="*/ 438245 h 874109"/>
                <a:gd name="connsiteX1" fmla="*/ 21431 w 874014"/>
                <a:gd name="connsiteY1" fmla="*/ 438245 h 874109"/>
                <a:gd name="connsiteX2" fmla="*/ 437007 w 874014"/>
                <a:gd name="connsiteY2" fmla="*/ 852678 h 874109"/>
                <a:gd name="connsiteX3" fmla="*/ 852583 w 874014"/>
                <a:gd name="connsiteY3" fmla="*/ 438245 h 874109"/>
                <a:gd name="connsiteX4" fmla="*/ 874014 w 874014"/>
                <a:gd name="connsiteY4" fmla="*/ 438245 h 874109"/>
                <a:gd name="connsiteX5" fmla="*/ 437007 w 874014"/>
                <a:gd name="connsiteY5" fmla="*/ 874109 h 874109"/>
                <a:gd name="connsiteX6" fmla="*/ 0 w 874014"/>
                <a:gd name="connsiteY6" fmla="*/ 438245 h 874109"/>
                <a:gd name="connsiteX7" fmla="*/ 856868 w 874014"/>
                <a:gd name="connsiteY7" fmla="*/ 315087 h 874109"/>
                <a:gd name="connsiteX8" fmla="*/ 867822 w 874014"/>
                <a:gd name="connsiteY8" fmla="*/ 362712 h 874109"/>
                <a:gd name="connsiteX9" fmla="*/ 846677 w 874014"/>
                <a:gd name="connsiteY9" fmla="*/ 366332 h 874109"/>
                <a:gd name="connsiteX10" fmla="*/ 846677 w 874014"/>
                <a:gd name="connsiteY10" fmla="*/ 366427 h 874109"/>
                <a:gd name="connsiteX11" fmla="*/ 836294 w 874014"/>
                <a:gd name="connsiteY11" fmla="*/ 321088 h 874109"/>
                <a:gd name="connsiteX12" fmla="*/ 17430 w 874014"/>
                <a:gd name="connsiteY12" fmla="*/ 314516 h 874109"/>
                <a:gd name="connsiteX13" fmla="*/ 38004 w 874014"/>
                <a:gd name="connsiteY13" fmla="*/ 320516 h 874109"/>
                <a:gd name="connsiteX14" fmla="*/ 27527 w 874014"/>
                <a:gd name="connsiteY14" fmla="*/ 365855 h 874109"/>
                <a:gd name="connsiteX15" fmla="*/ 27527 w 874014"/>
                <a:gd name="connsiteY15" fmla="*/ 365760 h 874109"/>
                <a:gd name="connsiteX16" fmla="*/ 6381 w 874014"/>
                <a:gd name="connsiteY16" fmla="*/ 362141 h 874109"/>
                <a:gd name="connsiteX17" fmla="*/ 17430 w 874014"/>
                <a:gd name="connsiteY17" fmla="*/ 314516 h 874109"/>
                <a:gd name="connsiteX18" fmla="*/ 819245 w 874014"/>
                <a:gd name="connsiteY18" fmla="*/ 224981 h 874109"/>
                <a:gd name="connsiteX19" fmla="*/ 840581 w 874014"/>
                <a:gd name="connsiteY19" fmla="*/ 268986 h 874109"/>
                <a:gd name="connsiteX20" fmla="*/ 820769 w 874014"/>
                <a:gd name="connsiteY20" fmla="*/ 277273 h 874109"/>
                <a:gd name="connsiteX21" fmla="*/ 800480 w 874014"/>
                <a:gd name="connsiteY21" fmla="*/ 235363 h 874109"/>
                <a:gd name="connsiteX22" fmla="*/ 55149 w 874014"/>
                <a:gd name="connsiteY22" fmla="*/ 224409 h 874109"/>
                <a:gd name="connsiteX23" fmla="*/ 73818 w 874014"/>
                <a:gd name="connsiteY23" fmla="*/ 234887 h 874109"/>
                <a:gd name="connsiteX24" fmla="*/ 53530 w 874014"/>
                <a:gd name="connsiteY24" fmla="*/ 276701 h 874109"/>
                <a:gd name="connsiteX25" fmla="*/ 53530 w 874014"/>
                <a:gd name="connsiteY25" fmla="*/ 276606 h 874109"/>
                <a:gd name="connsiteX26" fmla="*/ 33718 w 874014"/>
                <a:gd name="connsiteY26" fmla="*/ 268319 h 874109"/>
                <a:gd name="connsiteX27" fmla="*/ 55149 w 874014"/>
                <a:gd name="connsiteY27" fmla="*/ 224409 h 874109"/>
                <a:gd name="connsiteX28" fmla="*/ 98618 w 874014"/>
                <a:gd name="connsiteY28" fmla="*/ 195505 h 874109"/>
                <a:gd name="connsiteX29" fmla="*/ 98678 w 874014"/>
                <a:gd name="connsiteY29" fmla="*/ 195548 h 874109"/>
                <a:gd name="connsiteX30" fmla="*/ 98583 w 874014"/>
                <a:gd name="connsiteY30" fmla="*/ 195548 h 874109"/>
                <a:gd name="connsiteX31" fmla="*/ 762571 w 874014"/>
                <a:gd name="connsiteY31" fmla="*/ 145447 h 874109"/>
                <a:gd name="connsiteX32" fmla="*/ 793146 w 874014"/>
                <a:gd name="connsiteY32" fmla="*/ 183642 h 874109"/>
                <a:gd name="connsiteX33" fmla="*/ 775715 w 874014"/>
                <a:gd name="connsiteY33" fmla="*/ 196120 h 874109"/>
                <a:gd name="connsiteX34" fmla="*/ 775620 w 874014"/>
                <a:gd name="connsiteY34" fmla="*/ 196025 h 874109"/>
                <a:gd name="connsiteX35" fmla="*/ 746569 w 874014"/>
                <a:gd name="connsiteY35" fmla="*/ 159734 h 874109"/>
                <a:gd name="connsiteX36" fmla="*/ 111823 w 874014"/>
                <a:gd name="connsiteY36" fmla="*/ 144971 h 874109"/>
                <a:gd name="connsiteX37" fmla="*/ 127730 w 874014"/>
                <a:gd name="connsiteY37" fmla="*/ 159258 h 874109"/>
                <a:gd name="connsiteX38" fmla="*/ 98618 w 874014"/>
                <a:gd name="connsiteY38" fmla="*/ 195505 h 874109"/>
                <a:gd name="connsiteX39" fmla="*/ 81248 w 874014"/>
                <a:gd name="connsiteY39" fmla="*/ 183071 h 874109"/>
                <a:gd name="connsiteX40" fmla="*/ 111823 w 874014"/>
                <a:gd name="connsiteY40" fmla="*/ 144971 h 874109"/>
                <a:gd name="connsiteX41" fmla="*/ 713606 w 874014"/>
                <a:gd name="connsiteY41" fmla="*/ 126868 h 874109"/>
                <a:gd name="connsiteX42" fmla="*/ 713612 w 874014"/>
                <a:gd name="connsiteY42" fmla="*/ 126873 h 874109"/>
                <a:gd name="connsiteX43" fmla="*/ 713517 w 874014"/>
                <a:gd name="connsiteY43" fmla="*/ 126968 h 874109"/>
                <a:gd name="connsiteX44" fmla="*/ 689609 w 874014"/>
                <a:gd name="connsiteY44" fmla="*/ 80486 h 874109"/>
                <a:gd name="connsiteX45" fmla="*/ 727805 w 874014"/>
                <a:gd name="connsiteY45" fmla="*/ 110966 h 874109"/>
                <a:gd name="connsiteX46" fmla="*/ 713606 w 874014"/>
                <a:gd name="connsiteY46" fmla="*/ 126868 h 874109"/>
                <a:gd name="connsiteX47" fmla="*/ 677227 w 874014"/>
                <a:gd name="connsiteY47" fmla="*/ 97917 h 874109"/>
                <a:gd name="connsiteX48" fmla="*/ 184784 w 874014"/>
                <a:gd name="connsiteY48" fmla="*/ 80105 h 874109"/>
                <a:gd name="connsiteX49" fmla="*/ 197167 w 874014"/>
                <a:gd name="connsiteY49" fmla="*/ 97631 h 874109"/>
                <a:gd name="connsiteX50" fmla="*/ 160781 w 874014"/>
                <a:gd name="connsiteY50" fmla="*/ 126587 h 874109"/>
                <a:gd name="connsiteX51" fmla="*/ 160781 w 874014"/>
                <a:gd name="connsiteY51" fmla="*/ 126492 h 874109"/>
                <a:gd name="connsiteX52" fmla="*/ 146494 w 874014"/>
                <a:gd name="connsiteY52" fmla="*/ 110490 h 874109"/>
                <a:gd name="connsiteX53" fmla="*/ 184784 w 874014"/>
                <a:gd name="connsiteY53" fmla="*/ 80105 h 874109"/>
                <a:gd name="connsiteX54" fmla="*/ 604265 w 874014"/>
                <a:gd name="connsiteY54" fmla="*/ 33147 h 874109"/>
                <a:gd name="connsiteX55" fmla="*/ 648271 w 874014"/>
                <a:gd name="connsiteY55" fmla="*/ 54388 h 874109"/>
                <a:gd name="connsiteX56" fmla="*/ 637889 w 874014"/>
                <a:gd name="connsiteY56" fmla="*/ 73152 h 874109"/>
                <a:gd name="connsiteX57" fmla="*/ 596074 w 874014"/>
                <a:gd name="connsiteY57" fmla="*/ 52959 h 874109"/>
                <a:gd name="connsiteX58" fmla="*/ 270319 w 874014"/>
                <a:gd name="connsiteY58" fmla="*/ 32957 h 874109"/>
                <a:gd name="connsiteX59" fmla="*/ 278510 w 874014"/>
                <a:gd name="connsiteY59" fmla="*/ 52769 h 874109"/>
                <a:gd name="connsiteX60" fmla="*/ 236600 w 874014"/>
                <a:gd name="connsiteY60" fmla="*/ 72866 h 874109"/>
                <a:gd name="connsiteX61" fmla="*/ 226218 w 874014"/>
                <a:gd name="connsiteY61" fmla="*/ 54102 h 874109"/>
                <a:gd name="connsiteX62" fmla="*/ 270319 w 874014"/>
                <a:gd name="connsiteY62" fmla="*/ 32957 h 874109"/>
                <a:gd name="connsiteX63" fmla="*/ 510444 w 874014"/>
                <a:gd name="connsiteY63" fmla="*/ 6191 h 874109"/>
                <a:gd name="connsiteX64" fmla="*/ 558164 w 874014"/>
                <a:gd name="connsiteY64" fmla="*/ 17050 h 874109"/>
                <a:gd name="connsiteX65" fmla="*/ 552259 w 874014"/>
                <a:gd name="connsiteY65" fmla="*/ 37624 h 874109"/>
                <a:gd name="connsiteX66" fmla="*/ 552164 w 874014"/>
                <a:gd name="connsiteY66" fmla="*/ 37624 h 874109"/>
                <a:gd name="connsiteX67" fmla="*/ 506825 w 874014"/>
                <a:gd name="connsiteY67" fmla="*/ 27337 h 874109"/>
                <a:gd name="connsiteX68" fmla="*/ 364331 w 874014"/>
                <a:gd name="connsiteY68" fmla="*/ 6096 h 874109"/>
                <a:gd name="connsiteX69" fmla="*/ 367855 w 874014"/>
                <a:gd name="connsiteY69" fmla="*/ 27241 h 874109"/>
                <a:gd name="connsiteX70" fmla="*/ 322516 w 874014"/>
                <a:gd name="connsiteY70" fmla="*/ 37529 h 874109"/>
                <a:gd name="connsiteX71" fmla="*/ 322516 w 874014"/>
                <a:gd name="connsiteY71" fmla="*/ 37433 h 874109"/>
                <a:gd name="connsiteX72" fmla="*/ 316610 w 874014"/>
                <a:gd name="connsiteY72" fmla="*/ 16859 h 874109"/>
                <a:gd name="connsiteX73" fmla="*/ 364331 w 874014"/>
                <a:gd name="connsiteY73" fmla="*/ 6096 h 874109"/>
                <a:gd name="connsiteX74" fmla="*/ 437292 w 874014"/>
                <a:gd name="connsiteY74" fmla="*/ 0 h 874109"/>
                <a:gd name="connsiteX75" fmla="*/ 461867 w 874014"/>
                <a:gd name="connsiteY75" fmla="*/ 667 h 874109"/>
                <a:gd name="connsiteX76" fmla="*/ 460628 w 874014"/>
                <a:gd name="connsiteY76" fmla="*/ 22098 h 874109"/>
                <a:gd name="connsiteX77" fmla="*/ 437006 w 874014"/>
                <a:gd name="connsiteY77" fmla="*/ 21431 h 874109"/>
                <a:gd name="connsiteX78" fmla="*/ 414146 w 874014"/>
                <a:gd name="connsiteY78" fmla="*/ 22098 h 874109"/>
                <a:gd name="connsiteX79" fmla="*/ 413003 w 874014"/>
                <a:gd name="connsiteY79" fmla="*/ 667 h 874109"/>
                <a:gd name="connsiteX80" fmla="*/ 437292 w 874014"/>
                <a:gd name="connsiteY80" fmla="*/ 0 h 87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874014" h="874109">
                  <a:moveTo>
                    <a:pt x="0" y="438245"/>
                  </a:moveTo>
                  <a:lnTo>
                    <a:pt x="21431" y="438245"/>
                  </a:lnTo>
                  <a:cubicBezTo>
                    <a:pt x="22098" y="666750"/>
                    <a:pt x="208502" y="852678"/>
                    <a:pt x="437007" y="852678"/>
                  </a:cubicBezTo>
                  <a:cubicBezTo>
                    <a:pt x="665512" y="852678"/>
                    <a:pt x="852011" y="666750"/>
                    <a:pt x="852583" y="438245"/>
                  </a:cubicBezTo>
                  <a:lnTo>
                    <a:pt x="874014" y="438245"/>
                  </a:lnTo>
                  <a:cubicBezTo>
                    <a:pt x="873347" y="678656"/>
                    <a:pt x="677323" y="874109"/>
                    <a:pt x="437007" y="874109"/>
                  </a:cubicBezTo>
                  <a:cubicBezTo>
                    <a:pt x="196691" y="874109"/>
                    <a:pt x="667" y="678561"/>
                    <a:pt x="0" y="438245"/>
                  </a:cubicBezTo>
                  <a:close/>
                  <a:moveTo>
                    <a:pt x="856868" y="315087"/>
                  </a:moveTo>
                  <a:cubicBezTo>
                    <a:pt x="861345" y="330708"/>
                    <a:pt x="865060" y="346710"/>
                    <a:pt x="867822" y="362712"/>
                  </a:cubicBezTo>
                  <a:lnTo>
                    <a:pt x="846677" y="366332"/>
                  </a:lnTo>
                  <a:lnTo>
                    <a:pt x="846677" y="366427"/>
                  </a:lnTo>
                  <a:cubicBezTo>
                    <a:pt x="844105" y="351187"/>
                    <a:pt x="840581" y="335947"/>
                    <a:pt x="836294" y="321088"/>
                  </a:cubicBezTo>
                  <a:close/>
                  <a:moveTo>
                    <a:pt x="17430" y="314516"/>
                  </a:moveTo>
                  <a:lnTo>
                    <a:pt x="38004" y="320516"/>
                  </a:lnTo>
                  <a:cubicBezTo>
                    <a:pt x="33718" y="335375"/>
                    <a:pt x="30194" y="350615"/>
                    <a:pt x="27527" y="365855"/>
                  </a:cubicBezTo>
                  <a:lnTo>
                    <a:pt x="27527" y="365760"/>
                  </a:lnTo>
                  <a:lnTo>
                    <a:pt x="6381" y="362141"/>
                  </a:lnTo>
                  <a:cubicBezTo>
                    <a:pt x="9143" y="346139"/>
                    <a:pt x="12858" y="330041"/>
                    <a:pt x="17430" y="314516"/>
                  </a:cubicBezTo>
                  <a:close/>
                  <a:moveTo>
                    <a:pt x="819245" y="224981"/>
                  </a:moveTo>
                  <a:cubicBezTo>
                    <a:pt x="827150" y="239268"/>
                    <a:pt x="834294" y="254032"/>
                    <a:pt x="840581" y="268986"/>
                  </a:cubicBezTo>
                  <a:lnTo>
                    <a:pt x="820769" y="277273"/>
                  </a:lnTo>
                  <a:cubicBezTo>
                    <a:pt x="814863" y="263081"/>
                    <a:pt x="808005" y="248984"/>
                    <a:pt x="800480" y="235363"/>
                  </a:cubicBezTo>
                  <a:close/>
                  <a:moveTo>
                    <a:pt x="55149" y="224409"/>
                  </a:moveTo>
                  <a:lnTo>
                    <a:pt x="73818" y="234887"/>
                  </a:lnTo>
                  <a:cubicBezTo>
                    <a:pt x="66293" y="248412"/>
                    <a:pt x="59435" y="262414"/>
                    <a:pt x="53530" y="276701"/>
                  </a:cubicBezTo>
                  <a:lnTo>
                    <a:pt x="53530" y="276606"/>
                  </a:lnTo>
                  <a:lnTo>
                    <a:pt x="33718" y="268319"/>
                  </a:lnTo>
                  <a:cubicBezTo>
                    <a:pt x="40004" y="253365"/>
                    <a:pt x="47148" y="238601"/>
                    <a:pt x="55149" y="224409"/>
                  </a:cubicBezTo>
                  <a:close/>
                  <a:moveTo>
                    <a:pt x="98618" y="195505"/>
                  </a:moveTo>
                  <a:lnTo>
                    <a:pt x="98678" y="195548"/>
                  </a:lnTo>
                  <a:lnTo>
                    <a:pt x="98583" y="195548"/>
                  </a:lnTo>
                  <a:close/>
                  <a:moveTo>
                    <a:pt x="762571" y="145447"/>
                  </a:moveTo>
                  <a:cubicBezTo>
                    <a:pt x="773429" y="157544"/>
                    <a:pt x="783716" y="170402"/>
                    <a:pt x="793146" y="183642"/>
                  </a:cubicBezTo>
                  <a:lnTo>
                    <a:pt x="775715" y="196120"/>
                  </a:lnTo>
                  <a:lnTo>
                    <a:pt x="775620" y="196025"/>
                  </a:lnTo>
                  <a:cubicBezTo>
                    <a:pt x="766667" y="183452"/>
                    <a:pt x="756856" y="171260"/>
                    <a:pt x="746569" y="159734"/>
                  </a:cubicBezTo>
                  <a:close/>
                  <a:moveTo>
                    <a:pt x="111823" y="144971"/>
                  </a:moveTo>
                  <a:lnTo>
                    <a:pt x="127730" y="159258"/>
                  </a:lnTo>
                  <a:lnTo>
                    <a:pt x="98618" y="195505"/>
                  </a:lnTo>
                  <a:lnTo>
                    <a:pt x="81248" y="183071"/>
                  </a:lnTo>
                  <a:cubicBezTo>
                    <a:pt x="90677" y="169831"/>
                    <a:pt x="100964" y="156972"/>
                    <a:pt x="111823" y="144971"/>
                  </a:cubicBezTo>
                  <a:close/>
                  <a:moveTo>
                    <a:pt x="713606" y="126868"/>
                  </a:moveTo>
                  <a:lnTo>
                    <a:pt x="713612" y="126873"/>
                  </a:lnTo>
                  <a:lnTo>
                    <a:pt x="713517" y="126968"/>
                  </a:lnTo>
                  <a:close/>
                  <a:moveTo>
                    <a:pt x="689609" y="80486"/>
                  </a:moveTo>
                  <a:cubicBezTo>
                    <a:pt x="702849" y="89916"/>
                    <a:pt x="715708" y="100108"/>
                    <a:pt x="727805" y="110966"/>
                  </a:cubicBezTo>
                  <a:lnTo>
                    <a:pt x="713606" y="126868"/>
                  </a:lnTo>
                  <a:lnTo>
                    <a:pt x="677227" y="97917"/>
                  </a:lnTo>
                  <a:close/>
                  <a:moveTo>
                    <a:pt x="184784" y="80105"/>
                  </a:moveTo>
                  <a:lnTo>
                    <a:pt x="197167" y="97631"/>
                  </a:lnTo>
                  <a:cubicBezTo>
                    <a:pt x="184594" y="106585"/>
                    <a:pt x="172307" y="116300"/>
                    <a:pt x="160781" y="126587"/>
                  </a:cubicBezTo>
                  <a:lnTo>
                    <a:pt x="160781" y="126492"/>
                  </a:lnTo>
                  <a:lnTo>
                    <a:pt x="146494" y="110490"/>
                  </a:lnTo>
                  <a:cubicBezTo>
                    <a:pt x="158686" y="99632"/>
                    <a:pt x="171545" y="89440"/>
                    <a:pt x="184784" y="80105"/>
                  </a:cubicBezTo>
                  <a:close/>
                  <a:moveTo>
                    <a:pt x="604265" y="33147"/>
                  </a:moveTo>
                  <a:cubicBezTo>
                    <a:pt x="619220" y="39338"/>
                    <a:pt x="634079" y="46482"/>
                    <a:pt x="648271" y="54388"/>
                  </a:cubicBezTo>
                  <a:lnTo>
                    <a:pt x="637889" y="73152"/>
                  </a:lnTo>
                  <a:cubicBezTo>
                    <a:pt x="624363" y="65627"/>
                    <a:pt x="610266" y="58865"/>
                    <a:pt x="596074" y="52959"/>
                  </a:cubicBezTo>
                  <a:close/>
                  <a:moveTo>
                    <a:pt x="270319" y="32957"/>
                  </a:moveTo>
                  <a:lnTo>
                    <a:pt x="278510" y="52769"/>
                  </a:lnTo>
                  <a:cubicBezTo>
                    <a:pt x="264223" y="58674"/>
                    <a:pt x="250126" y="65437"/>
                    <a:pt x="236600" y="72866"/>
                  </a:cubicBezTo>
                  <a:lnTo>
                    <a:pt x="226218" y="54102"/>
                  </a:lnTo>
                  <a:cubicBezTo>
                    <a:pt x="240506" y="46292"/>
                    <a:pt x="255269" y="39148"/>
                    <a:pt x="270319" y="32957"/>
                  </a:cubicBezTo>
                  <a:close/>
                  <a:moveTo>
                    <a:pt x="510444" y="6191"/>
                  </a:moveTo>
                  <a:cubicBezTo>
                    <a:pt x="526446" y="8858"/>
                    <a:pt x="542543" y="12573"/>
                    <a:pt x="558164" y="17050"/>
                  </a:cubicBezTo>
                  <a:lnTo>
                    <a:pt x="552259" y="37624"/>
                  </a:lnTo>
                  <a:lnTo>
                    <a:pt x="552164" y="37624"/>
                  </a:lnTo>
                  <a:cubicBezTo>
                    <a:pt x="537305" y="33338"/>
                    <a:pt x="522065" y="29909"/>
                    <a:pt x="506825" y="27337"/>
                  </a:cubicBezTo>
                  <a:close/>
                  <a:moveTo>
                    <a:pt x="364331" y="6096"/>
                  </a:moveTo>
                  <a:lnTo>
                    <a:pt x="367855" y="27241"/>
                  </a:lnTo>
                  <a:cubicBezTo>
                    <a:pt x="352615" y="29813"/>
                    <a:pt x="337375" y="33242"/>
                    <a:pt x="322516" y="37529"/>
                  </a:cubicBezTo>
                  <a:lnTo>
                    <a:pt x="322516" y="37433"/>
                  </a:lnTo>
                  <a:lnTo>
                    <a:pt x="316610" y="16859"/>
                  </a:lnTo>
                  <a:cubicBezTo>
                    <a:pt x="332231" y="12383"/>
                    <a:pt x="348233" y="8763"/>
                    <a:pt x="364331" y="6096"/>
                  </a:cubicBezTo>
                  <a:close/>
                  <a:moveTo>
                    <a:pt x="437292" y="0"/>
                  </a:moveTo>
                  <a:cubicBezTo>
                    <a:pt x="445484" y="0"/>
                    <a:pt x="453675" y="191"/>
                    <a:pt x="461867" y="667"/>
                  </a:cubicBezTo>
                  <a:lnTo>
                    <a:pt x="460628" y="22098"/>
                  </a:lnTo>
                  <a:cubicBezTo>
                    <a:pt x="452818" y="21622"/>
                    <a:pt x="445007" y="21431"/>
                    <a:pt x="437006" y="21431"/>
                  </a:cubicBezTo>
                  <a:cubicBezTo>
                    <a:pt x="429386" y="21431"/>
                    <a:pt x="421671" y="21622"/>
                    <a:pt x="414146" y="22098"/>
                  </a:cubicBezTo>
                  <a:lnTo>
                    <a:pt x="413003" y="667"/>
                  </a:lnTo>
                  <a:cubicBezTo>
                    <a:pt x="421004" y="191"/>
                    <a:pt x="428910" y="0"/>
                    <a:pt x="437292" y="0"/>
                  </a:cubicBezTo>
                  <a:close/>
                </a:path>
              </a:pathLst>
            </a:custGeom>
            <a:solidFill>
              <a:schemeClr val="accent1">
                <a:lumMod val="50000"/>
              </a:schemeClr>
            </a:solidFill>
            <a:ln w="9525" cap="flat">
              <a:noFill/>
              <a:prstDash val="solid"/>
              <a:miter/>
            </a:ln>
          </p:spPr>
          <p:txBody>
            <a:bodyPr rtlCol="0" anchor="ct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Box 66">
              <a:extLst>
                <a:ext uri="{FF2B5EF4-FFF2-40B4-BE49-F238E27FC236}">
                  <a16:creationId xmlns:a16="http://schemas.microsoft.com/office/drawing/2014/main" id="{E5CB439C-DEDD-88CE-C98B-2A5FA1A0D0B2}"/>
                </a:ext>
              </a:extLst>
            </p:cNvPr>
            <p:cNvSpPr txBox="1"/>
            <p:nvPr/>
          </p:nvSpPr>
          <p:spPr>
            <a:xfrm>
              <a:off x="2845043" y="1776427"/>
              <a:ext cx="601447" cy="584775"/>
            </a:xfrm>
            <a:prstGeom prst="rect">
              <a:avLst/>
            </a:prstGeom>
            <a:noFill/>
          </p:spPr>
          <p:txBody>
            <a:bodyPr wrap="none" rtlCol="0">
              <a:spAutoFit/>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Arial" pitchFamily="34" charset="0"/>
                </a:rPr>
                <a:t>01</a:t>
              </a:r>
            </a:p>
          </p:txBody>
        </p:sp>
        <p:sp>
          <p:nvSpPr>
            <p:cNvPr id="19" name="Freeform: Shape 18">
              <a:extLst>
                <a:ext uri="{FF2B5EF4-FFF2-40B4-BE49-F238E27FC236}">
                  <a16:creationId xmlns:a16="http://schemas.microsoft.com/office/drawing/2014/main" id="{15C804A9-97EC-2D08-A38D-4955BE972D25}"/>
                </a:ext>
              </a:extLst>
            </p:cNvPr>
            <p:cNvSpPr/>
            <p:nvPr/>
          </p:nvSpPr>
          <p:spPr bwMode="auto">
            <a:xfrm>
              <a:off x="5134428" y="4880658"/>
              <a:ext cx="2025650" cy="450850"/>
            </a:xfrm>
            <a:custGeom>
              <a:avLst/>
              <a:gdLst>
                <a:gd name="connsiteX0" fmla="*/ 0 w 2120900"/>
                <a:gd name="connsiteY0" fmla="*/ 266700 h 469900"/>
                <a:gd name="connsiteX1" fmla="*/ 2120900 w 2120900"/>
                <a:gd name="connsiteY1" fmla="*/ 469900 h 469900"/>
                <a:gd name="connsiteX2" fmla="*/ 2082800 w 2120900"/>
                <a:gd name="connsiteY2" fmla="*/ 0 h 469900"/>
                <a:gd name="connsiteX3" fmla="*/ 0 w 2120900"/>
                <a:gd name="connsiteY3" fmla="*/ 266700 h 469900"/>
                <a:gd name="connsiteX0" fmla="*/ 0 w 2120900"/>
                <a:gd name="connsiteY0" fmla="*/ 254000 h 457200"/>
                <a:gd name="connsiteX1" fmla="*/ 2120900 w 2120900"/>
                <a:gd name="connsiteY1" fmla="*/ 457200 h 457200"/>
                <a:gd name="connsiteX2" fmla="*/ 2000250 w 2120900"/>
                <a:gd name="connsiteY2" fmla="*/ 0 h 457200"/>
                <a:gd name="connsiteX3" fmla="*/ 0 w 2120900"/>
                <a:gd name="connsiteY3" fmla="*/ 254000 h 457200"/>
                <a:gd name="connsiteX0" fmla="*/ 0 w 2025650"/>
                <a:gd name="connsiteY0" fmla="*/ 254000 h 450850"/>
                <a:gd name="connsiteX1" fmla="*/ 2025650 w 2025650"/>
                <a:gd name="connsiteY1" fmla="*/ 450850 h 450850"/>
                <a:gd name="connsiteX2" fmla="*/ 2000250 w 2025650"/>
                <a:gd name="connsiteY2" fmla="*/ 0 h 450850"/>
                <a:gd name="connsiteX3" fmla="*/ 0 w 2025650"/>
                <a:gd name="connsiteY3" fmla="*/ 254000 h 450850"/>
              </a:gdLst>
              <a:ahLst/>
              <a:cxnLst>
                <a:cxn ang="0">
                  <a:pos x="connsiteX0" y="connsiteY0"/>
                </a:cxn>
                <a:cxn ang="0">
                  <a:pos x="connsiteX1" y="connsiteY1"/>
                </a:cxn>
                <a:cxn ang="0">
                  <a:pos x="connsiteX2" y="connsiteY2"/>
                </a:cxn>
                <a:cxn ang="0">
                  <a:pos x="connsiteX3" y="connsiteY3"/>
                </a:cxn>
              </a:cxnLst>
              <a:rect l="l" t="t" r="r" b="b"/>
              <a:pathLst>
                <a:path w="2025650" h="450850">
                  <a:moveTo>
                    <a:pt x="0" y="254000"/>
                  </a:moveTo>
                  <a:lnTo>
                    <a:pt x="2025650" y="450850"/>
                  </a:lnTo>
                  <a:lnTo>
                    <a:pt x="2000250" y="0"/>
                  </a:lnTo>
                  <a:lnTo>
                    <a:pt x="0" y="254000"/>
                  </a:lnTo>
                  <a:close/>
                </a:path>
              </a:pathLst>
            </a:custGeom>
            <a:gradFill flip="none" rotWithShape="1">
              <a:gsLst>
                <a:gs pos="100000">
                  <a:schemeClr val="bg1">
                    <a:alpha val="0"/>
                  </a:schemeClr>
                </a:gs>
                <a:gs pos="4000">
                  <a:schemeClr val="tx1">
                    <a:lumMod val="0"/>
                  </a:schemeClr>
                </a:gs>
              </a:gsLst>
              <a:lin ang="2700000" scaled="1"/>
              <a:tileRect/>
            </a:gradFill>
            <a:ln>
              <a:noFill/>
            </a:ln>
          </p:spPr>
          <p:txBody>
            <a:bodyPr vert="horz" wrap="square" lIns="91440" tIns="45720" rIns="91440" bIns="45720" numCol="1" rtlCol="0" anchor="t" anchorCtr="0" compatLnSpc="1">
              <a:prstTxWarp prst="textNoShape">
                <a:avLst/>
              </a:prstTxWarp>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Rectangle: Rounded Corners 19">
              <a:extLst>
                <a:ext uri="{FF2B5EF4-FFF2-40B4-BE49-F238E27FC236}">
                  <a16:creationId xmlns:a16="http://schemas.microsoft.com/office/drawing/2014/main" id="{2AEFFED9-5868-4F03-0F47-CB429D0BF90E}"/>
                </a:ext>
              </a:extLst>
            </p:cNvPr>
            <p:cNvSpPr/>
            <p:nvPr/>
          </p:nvSpPr>
          <p:spPr bwMode="auto">
            <a:xfrm>
              <a:off x="4962071" y="2058083"/>
              <a:ext cx="2267858" cy="3074077"/>
            </a:xfrm>
            <a:prstGeom prst="roundRect">
              <a:avLst>
                <a:gd name="adj" fmla="val 8383"/>
              </a:avLst>
            </a:prstGeom>
            <a:solidFill>
              <a:schemeClr val="accent2"/>
            </a:solidFill>
            <a:ln w="22225">
              <a:solidFill>
                <a:schemeClr val="accent2">
                  <a:lumMod val="75000"/>
                </a:schemeClr>
              </a:solidFill>
            </a:ln>
          </p:spPr>
          <p:txBody>
            <a:bodyPr vert="horz" wrap="square" lIns="91440" tIns="45720" rIns="91440" bIns="45720" numCol="1" rtlCol="0" anchor="t" anchorCtr="0" compatLnSpc="1">
              <a:prstTxWarp prst="textNoShape">
                <a:avLst/>
              </a:prstTxWarp>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TextBox 57">
              <a:extLst>
                <a:ext uri="{FF2B5EF4-FFF2-40B4-BE49-F238E27FC236}">
                  <a16:creationId xmlns:a16="http://schemas.microsoft.com/office/drawing/2014/main" id="{21BB3017-F4F3-0410-29B4-F75CDED543EC}"/>
                </a:ext>
              </a:extLst>
            </p:cNvPr>
            <p:cNvSpPr txBox="1"/>
            <p:nvPr/>
          </p:nvSpPr>
          <p:spPr>
            <a:xfrm>
              <a:off x="4977508" y="3433440"/>
              <a:ext cx="2267857" cy="1115470"/>
            </a:xfrm>
            <a:prstGeom prst="rect">
              <a:avLst/>
            </a:prstGeom>
            <a:noFill/>
          </p:spPr>
          <p:txBody>
            <a:bodyPr wrap="square">
              <a:spAutoFit/>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rgbClr val="ECECEC"/>
                  </a:solidFill>
                  <a:effectLst/>
                  <a:latin typeface="Söhne"/>
                </a:rPr>
                <a:t>Solar-powered solutions significantly reduce post-harvest losses, stabilize prices, and enhance food security and market access.</a:t>
              </a:r>
              <a:endParaRPr kumimoji="0" lang="en-US" sz="1400" b="0" i="1" u="none" strike="noStrike" kern="1200" cap="none" spc="0" normalizeH="0" baseline="0" noProof="0" dirty="0">
                <a:ln>
                  <a:noFill/>
                </a:ln>
                <a:solidFill>
                  <a:prstClr val="white"/>
                </a:solidFill>
                <a:effectLst/>
                <a:uLnTx/>
                <a:uFillTx/>
                <a:latin typeface="Calibri"/>
                <a:ea typeface="+mn-ea"/>
                <a:cs typeface="+mn-cs"/>
              </a:endParaRPr>
            </a:p>
          </p:txBody>
        </p:sp>
        <p:sp>
          <p:nvSpPr>
            <p:cNvPr id="22" name="TextBox 58">
              <a:extLst>
                <a:ext uri="{FF2B5EF4-FFF2-40B4-BE49-F238E27FC236}">
                  <a16:creationId xmlns:a16="http://schemas.microsoft.com/office/drawing/2014/main" id="{1033286F-9FFE-8F35-8F74-716027A52DE8}"/>
                </a:ext>
              </a:extLst>
            </p:cNvPr>
            <p:cNvSpPr txBox="1"/>
            <p:nvPr/>
          </p:nvSpPr>
          <p:spPr>
            <a:xfrm>
              <a:off x="5033706" y="2700221"/>
              <a:ext cx="2227095" cy="470976"/>
            </a:xfrm>
            <a:prstGeom prst="rect">
              <a:avLst/>
            </a:prstGeom>
            <a:noFill/>
          </p:spPr>
          <p:txBody>
            <a:bodyPr wrap="square">
              <a:spAutoFit/>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dirty="0">
                  <a:solidFill>
                    <a:srgbClr val="ECECEC"/>
                  </a:solidFill>
                  <a:effectLst/>
                  <a:latin typeface="Söhne"/>
                </a:rPr>
                <a:t>Benefits of Advanced Agricultural Solutions</a:t>
              </a:r>
              <a:endParaRPr kumimoji="0" lang="en-US" sz="1600" b="1"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Oval 22">
              <a:extLst>
                <a:ext uri="{FF2B5EF4-FFF2-40B4-BE49-F238E27FC236}">
                  <a16:creationId xmlns:a16="http://schemas.microsoft.com/office/drawing/2014/main" id="{25B2B16A-BB1C-334C-6B5C-DF4C4EE62A94}"/>
                </a:ext>
              </a:extLst>
            </p:cNvPr>
            <p:cNvSpPr/>
            <p:nvPr/>
          </p:nvSpPr>
          <p:spPr bwMode="auto">
            <a:xfrm>
              <a:off x="5656595" y="1629410"/>
              <a:ext cx="878808" cy="878808"/>
            </a:xfrm>
            <a:prstGeom prst="ellipse">
              <a:avLst/>
            </a:prstGeom>
            <a:solidFill>
              <a:schemeClr val="accent2">
                <a:lumMod val="75000"/>
              </a:schemeClr>
            </a:solidFill>
            <a:ln>
              <a:noFill/>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Freeform: Shape 23">
              <a:extLst>
                <a:ext uri="{FF2B5EF4-FFF2-40B4-BE49-F238E27FC236}">
                  <a16:creationId xmlns:a16="http://schemas.microsoft.com/office/drawing/2014/main" id="{E2658E0E-C3B2-C618-5025-A9E6025CF09C}"/>
                </a:ext>
              </a:extLst>
            </p:cNvPr>
            <p:cNvSpPr/>
            <p:nvPr/>
          </p:nvSpPr>
          <p:spPr>
            <a:xfrm>
              <a:off x="5553737" y="1526493"/>
              <a:ext cx="1084524" cy="1084642"/>
            </a:xfrm>
            <a:custGeom>
              <a:avLst/>
              <a:gdLst>
                <a:gd name="connsiteX0" fmla="*/ 0 w 874014"/>
                <a:gd name="connsiteY0" fmla="*/ 438245 h 874109"/>
                <a:gd name="connsiteX1" fmla="*/ 21431 w 874014"/>
                <a:gd name="connsiteY1" fmla="*/ 438245 h 874109"/>
                <a:gd name="connsiteX2" fmla="*/ 437007 w 874014"/>
                <a:gd name="connsiteY2" fmla="*/ 852678 h 874109"/>
                <a:gd name="connsiteX3" fmla="*/ 852583 w 874014"/>
                <a:gd name="connsiteY3" fmla="*/ 438245 h 874109"/>
                <a:gd name="connsiteX4" fmla="*/ 874014 w 874014"/>
                <a:gd name="connsiteY4" fmla="*/ 438245 h 874109"/>
                <a:gd name="connsiteX5" fmla="*/ 437007 w 874014"/>
                <a:gd name="connsiteY5" fmla="*/ 874109 h 874109"/>
                <a:gd name="connsiteX6" fmla="*/ 0 w 874014"/>
                <a:gd name="connsiteY6" fmla="*/ 438245 h 874109"/>
                <a:gd name="connsiteX7" fmla="*/ 856868 w 874014"/>
                <a:gd name="connsiteY7" fmla="*/ 315087 h 874109"/>
                <a:gd name="connsiteX8" fmla="*/ 867822 w 874014"/>
                <a:gd name="connsiteY8" fmla="*/ 362712 h 874109"/>
                <a:gd name="connsiteX9" fmla="*/ 846677 w 874014"/>
                <a:gd name="connsiteY9" fmla="*/ 366332 h 874109"/>
                <a:gd name="connsiteX10" fmla="*/ 846677 w 874014"/>
                <a:gd name="connsiteY10" fmla="*/ 366427 h 874109"/>
                <a:gd name="connsiteX11" fmla="*/ 836294 w 874014"/>
                <a:gd name="connsiteY11" fmla="*/ 321088 h 874109"/>
                <a:gd name="connsiteX12" fmla="*/ 17430 w 874014"/>
                <a:gd name="connsiteY12" fmla="*/ 314516 h 874109"/>
                <a:gd name="connsiteX13" fmla="*/ 38004 w 874014"/>
                <a:gd name="connsiteY13" fmla="*/ 320516 h 874109"/>
                <a:gd name="connsiteX14" fmla="*/ 27527 w 874014"/>
                <a:gd name="connsiteY14" fmla="*/ 365855 h 874109"/>
                <a:gd name="connsiteX15" fmla="*/ 27527 w 874014"/>
                <a:gd name="connsiteY15" fmla="*/ 365760 h 874109"/>
                <a:gd name="connsiteX16" fmla="*/ 6381 w 874014"/>
                <a:gd name="connsiteY16" fmla="*/ 362141 h 874109"/>
                <a:gd name="connsiteX17" fmla="*/ 17430 w 874014"/>
                <a:gd name="connsiteY17" fmla="*/ 314516 h 874109"/>
                <a:gd name="connsiteX18" fmla="*/ 819245 w 874014"/>
                <a:gd name="connsiteY18" fmla="*/ 224981 h 874109"/>
                <a:gd name="connsiteX19" fmla="*/ 840581 w 874014"/>
                <a:gd name="connsiteY19" fmla="*/ 268986 h 874109"/>
                <a:gd name="connsiteX20" fmla="*/ 820769 w 874014"/>
                <a:gd name="connsiteY20" fmla="*/ 277273 h 874109"/>
                <a:gd name="connsiteX21" fmla="*/ 800480 w 874014"/>
                <a:gd name="connsiteY21" fmla="*/ 235363 h 874109"/>
                <a:gd name="connsiteX22" fmla="*/ 55149 w 874014"/>
                <a:gd name="connsiteY22" fmla="*/ 224409 h 874109"/>
                <a:gd name="connsiteX23" fmla="*/ 73818 w 874014"/>
                <a:gd name="connsiteY23" fmla="*/ 234887 h 874109"/>
                <a:gd name="connsiteX24" fmla="*/ 53530 w 874014"/>
                <a:gd name="connsiteY24" fmla="*/ 276701 h 874109"/>
                <a:gd name="connsiteX25" fmla="*/ 53530 w 874014"/>
                <a:gd name="connsiteY25" fmla="*/ 276606 h 874109"/>
                <a:gd name="connsiteX26" fmla="*/ 33718 w 874014"/>
                <a:gd name="connsiteY26" fmla="*/ 268319 h 874109"/>
                <a:gd name="connsiteX27" fmla="*/ 55149 w 874014"/>
                <a:gd name="connsiteY27" fmla="*/ 224409 h 874109"/>
                <a:gd name="connsiteX28" fmla="*/ 98618 w 874014"/>
                <a:gd name="connsiteY28" fmla="*/ 195505 h 874109"/>
                <a:gd name="connsiteX29" fmla="*/ 98678 w 874014"/>
                <a:gd name="connsiteY29" fmla="*/ 195548 h 874109"/>
                <a:gd name="connsiteX30" fmla="*/ 98583 w 874014"/>
                <a:gd name="connsiteY30" fmla="*/ 195548 h 874109"/>
                <a:gd name="connsiteX31" fmla="*/ 762571 w 874014"/>
                <a:gd name="connsiteY31" fmla="*/ 145447 h 874109"/>
                <a:gd name="connsiteX32" fmla="*/ 793146 w 874014"/>
                <a:gd name="connsiteY32" fmla="*/ 183642 h 874109"/>
                <a:gd name="connsiteX33" fmla="*/ 775715 w 874014"/>
                <a:gd name="connsiteY33" fmla="*/ 196120 h 874109"/>
                <a:gd name="connsiteX34" fmla="*/ 775620 w 874014"/>
                <a:gd name="connsiteY34" fmla="*/ 196025 h 874109"/>
                <a:gd name="connsiteX35" fmla="*/ 746569 w 874014"/>
                <a:gd name="connsiteY35" fmla="*/ 159734 h 874109"/>
                <a:gd name="connsiteX36" fmla="*/ 111823 w 874014"/>
                <a:gd name="connsiteY36" fmla="*/ 144971 h 874109"/>
                <a:gd name="connsiteX37" fmla="*/ 127730 w 874014"/>
                <a:gd name="connsiteY37" fmla="*/ 159258 h 874109"/>
                <a:gd name="connsiteX38" fmla="*/ 98618 w 874014"/>
                <a:gd name="connsiteY38" fmla="*/ 195505 h 874109"/>
                <a:gd name="connsiteX39" fmla="*/ 81248 w 874014"/>
                <a:gd name="connsiteY39" fmla="*/ 183071 h 874109"/>
                <a:gd name="connsiteX40" fmla="*/ 111823 w 874014"/>
                <a:gd name="connsiteY40" fmla="*/ 144971 h 874109"/>
                <a:gd name="connsiteX41" fmla="*/ 713606 w 874014"/>
                <a:gd name="connsiteY41" fmla="*/ 126868 h 874109"/>
                <a:gd name="connsiteX42" fmla="*/ 713612 w 874014"/>
                <a:gd name="connsiteY42" fmla="*/ 126873 h 874109"/>
                <a:gd name="connsiteX43" fmla="*/ 713517 w 874014"/>
                <a:gd name="connsiteY43" fmla="*/ 126968 h 874109"/>
                <a:gd name="connsiteX44" fmla="*/ 689609 w 874014"/>
                <a:gd name="connsiteY44" fmla="*/ 80486 h 874109"/>
                <a:gd name="connsiteX45" fmla="*/ 727805 w 874014"/>
                <a:gd name="connsiteY45" fmla="*/ 110966 h 874109"/>
                <a:gd name="connsiteX46" fmla="*/ 713606 w 874014"/>
                <a:gd name="connsiteY46" fmla="*/ 126868 h 874109"/>
                <a:gd name="connsiteX47" fmla="*/ 677227 w 874014"/>
                <a:gd name="connsiteY47" fmla="*/ 97917 h 874109"/>
                <a:gd name="connsiteX48" fmla="*/ 184784 w 874014"/>
                <a:gd name="connsiteY48" fmla="*/ 80105 h 874109"/>
                <a:gd name="connsiteX49" fmla="*/ 197167 w 874014"/>
                <a:gd name="connsiteY49" fmla="*/ 97631 h 874109"/>
                <a:gd name="connsiteX50" fmla="*/ 160781 w 874014"/>
                <a:gd name="connsiteY50" fmla="*/ 126587 h 874109"/>
                <a:gd name="connsiteX51" fmla="*/ 160781 w 874014"/>
                <a:gd name="connsiteY51" fmla="*/ 126492 h 874109"/>
                <a:gd name="connsiteX52" fmla="*/ 146494 w 874014"/>
                <a:gd name="connsiteY52" fmla="*/ 110490 h 874109"/>
                <a:gd name="connsiteX53" fmla="*/ 184784 w 874014"/>
                <a:gd name="connsiteY53" fmla="*/ 80105 h 874109"/>
                <a:gd name="connsiteX54" fmla="*/ 604265 w 874014"/>
                <a:gd name="connsiteY54" fmla="*/ 33147 h 874109"/>
                <a:gd name="connsiteX55" fmla="*/ 648271 w 874014"/>
                <a:gd name="connsiteY55" fmla="*/ 54388 h 874109"/>
                <a:gd name="connsiteX56" fmla="*/ 637889 w 874014"/>
                <a:gd name="connsiteY56" fmla="*/ 73152 h 874109"/>
                <a:gd name="connsiteX57" fmla="*/ 596074 w 874014"/>
                <a:gd name="connsiteY57" fmla="*/ 52959 h 874109"/>
                <a:gd name="connsiteX58" fmla="*/ 270319 w 874014"/>
                <a:gd name="connsiteY58" fmla="*/ 32957 h 874109"/>
                <a:gd name="connsiteX59" fmla="*/ 278510 w 874014"/>
                <a:gd name="connsiteY59" fmla="*/ 52769 h 874109"/>
                <a:gd name="connsiteX60" fmla="*/ 236600 w 874014"/>
                <a:gd name="connsiteY60" fmla="*/ 72866 h 874109"/>
                <a:gd name="connsiteX61" fmla="*/ 226218 w 874014"/>
                <a:gd name="connsiteY61" fmla="*/ 54102 h 874109"/>
                <a:gd name="connsiteX62" fmla="*/ 270319 w 874014"/>
                <a:gd name="connsiteY62" fmla="*/ 32957 h 874109"/>
                <a:gd name="connsiteX63" fmla="*/ 510444 w 874014"/>
                <a:gd name="connsiteY63" fmla="*/ 6191 h 874109"/>
                <a:gd name="connsiteX64" fmla="*/ 558164 w 874014"/>
                <a:gd name="connsiteY64" fmla="*/ 17050 h 874109"/>
                <a:gd name="connsiteX65" fmla="*/ 552259 w 874014"/>
                <a:gd name="connsiteY65" fmla="*/ 37624 h 874109"/>
                <a:gd name="connsiteX66" fmla="*/ 552164 w 874014"/>
                <a:gd name="connsiteY66" fmla="*/ 37624 h 874109"/>
                <a:gd name="connsiteX67" fmla="*/ 506825 w 874014"/>
                <a:gd name="connsiteY67" fmla="*/ 27337 h 874109"/>
                <a:gd name="connsiteX68" fmla="*/ 364331 w 874014"/>
                <a:gd name="connsiteY68" fmla="*/ 6096 h 874109"/>
                <a:gd name="connsiteX69" fmla="*/ 367855 w 874014"/>
                <a:gd name="connsiteY69" fmla="*/ 27241 h 874109"/>
                <a:gd name="connsiteX70" fmla="*/ 322516 w 874014"/>
                <a:gd name="connsiteY70" fmla="*/ 37529 h 874109"/>
                <a:gd name="connsiteX71" fmla="*/ 322516 w 874014"/>
                <a:gd name="connsiteY71" fmla="*/ 37433 h 874109"/>
                <a:gd name="connsiteX72" fmla="*/ 316610 w 874014"/>
                <a:gd name="connsiteY72" fmla="*/ 16859 h 874109"/>
                <a:gd name="connsiteX73" fmla="*/ 364331 w 874014"/>
                <a:gd name="connsiteY73" fmla="*/ 6096 h 874109"/>
                <a:gd name="connsiteX74" fmla="*/ 437292 w 874014"/>
                <a:gd name="connsiteY74" fmla="*/ 0 h 874109"/>
                <a:gd name="connsiteX75" fmla="*/ 461867 w 874014"/>
                <a:gd name="connsiteY75" fmla="*/ 667 h 874109"/>
                <a:gd name="connsiteX76" fmla="*/ 460628 w 874014"/>
                <a:gd name="connsiteY76" fmla="*/ 22098 h 874109"/>
                <a:gd name="connsiteX77" fmla="*/ 437006 w 874014"/>
                <a:gd name="connsiteY77" fmla="*/ 21431 h 874109"/>
                <a:gd name="connsiteX78" fmla="*/ 414146 w 874014"/>
                <a:gd name="connsiteY78" fmla="*/ 22098 h 874109"/>
                <a:gd name="connsiteX79" fmla="*/ 413003 w 874014"/>
                <a:gd name="connsiteY79" fmla="*/ 667 h 874109"/>
                <a:gd name="connsiteX80" fmla="*/ 437292 w 874014"/>
                <a:gd name="connsiteY80" fmla="*/ 0 h 87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874014" h="874109">
                  <a:moveTo>
                    <a:pt x="0" y="438245"/>
                  </a:moveTo>
                  <a:lnTo>
                    <a:pt x="21431" y="438245"/>
                  </a:lnTo>
                  <a:cubicBezTo>
                    <a:pt x="22098" y="666750"/>
                    <a:pt x="208502" y="852678"/>
                    <a:pt x="437007" y="852678"/>
                  </a:cubicBezTo>
                  <a:cubicBezTo>
                    <a:pt x="665512" y="852678"/>
                    <a:pt x="852011" y="666750"/>
                    <a:pt x="852583" y="438245"/>
                  </a:cubicBezTo>
                  <a:lnTo>
                    <a:pt x="874014" y="438245"/>
                  </a:lnTo>
                  <a:cubicBezTo>
                    <a:pt x="873347" y="678656"/>
                    <a:pt x="677323" y="874109"/>
                    <a:pt x="437007" y="874109"/>
                  </a:cubicBezTo>
                  <a:cubicBezTo>
                    <a:pt x="196691" y="874109"/>
                    <a:pt x="667" y="678561"/>
                    <a:pt x="0" y="438245"/>
                  </a:cubicBezTo>
                  <a:close/>
                  <a:moveTo>
                    <a:pt x="856868" y="315087"/>
                  </a:moveTo>
                  <a:cubicBezTo>
                    <a:pt x="861345" y="330708"/>
                    <a:pt x="865060" y="346710"/>
                    <a:pt x="867822" y="362712"/>
                  </a:cubicBezTo>
                  <a:lnTo>
                    <a:pt x="846677" y="366332"/>
                  </a:lnTo>
                  <a:lnTo>
                    <a:pt x="846677" y="366427"/>
                  </a:lnTo>
                  <a:cubicBezTo>
                    <a:pt x="844105" y="351187"/>
                    <a:pt x="840581" y="335947"/>
                    <a:pt x="836294" y="321088"/>
                  </a:cubicBezTo>
                  <a:close/>
                  <a:moveTo>
                    <a:pt x="17430" y="314516"/>
                  </a:moveTo>
                  <a:lnTo>
                    <a:pt x="38004" y="320516"/>
                  </a:lnTo>
                  <a:cubicBezTo>
                    <a:pt x="33718" y="335375"/>
                    <a:pt x="30194" y="350615"/>
                    <a:pt x="27527" y="365855"/>
                  </a:cubicBezTo>
                  <a:lnTo>
                    <a:pt x="27527" y="365760"/>
                  </a:lnTo>
                  <a:lnTo>
                    <a:pt x="6381" y="362141"/>
                  </a:lnTo>
                  <a:cubicBezTo>
                    <a:pt x="9143" y="346139"/>
                    <a:pt x="12858" y="330041"/>
                    <a:pt x="17430" y="314516"/>
                  </a:cubicBezTo>
                  <a:close/>
                  <a:moveTo>
                    <a:pt x="819245" y="224981"/>
                  </a:moveTo>
                  <a:cubicBezTo>
                    <a:pt x="827150" y="239268"/>
                    <a:pt x="834294" y="254032"/>
                    <a:pt x="840581" y="268986"/>
                  </a:cubicBezTo>
                  <a:lnTo>
                    <a:pt x="820769" y="277273"/>
                  </a:lnTo>
                  <a:cubicBezTo>
                    <a:pt x="814863" y="263081"/>
                    <a:pt x="808005" y="248984"/>
                    <a:pt x="800480" y="235363"/>
                  </a:cubicBezTo>
                  <a:close/>
                  <a:moveTo>
                    <a:pt x="55149" y="224409"/>
                  </a:moveTo>
                  <a:lnTo>
                    <a:pt x="73818" y="234887"/>
                  </a:lnTo>
                  <a:cubicBezTo>
                    <a:pt x="66293" y="248412"/>
                    <a:pt x="59435" y="262414"/>
                    <a:pt x="53530" y="276701"/>
                  </a:cubicBezTo>
                  <a:lnTo>
                    <a:pt x="53530" y="276606"/>
                  </a:lnTo>
                  <a:lnTo>
                    <a:pt x="33718" y="268319"/>
                  </a:lnTo>
                  <a:cubicBezTo>
                    <a:pt x="40004" y="253365"/>
                    <a:pt x="47148" y="238601"/>
                    <a:pt x="55149" y="224409"/>
                  </a:cubicBezTo>
                  <a:close/>
                  <a:moveTo>
                    <a:pt x="98618" y="195505"/>
                  </a:moveTo>
                  <a:lnTo>
                    <a:pt x="98678" y="195548"/>
                  </a:lnTo>
                  <a:lnTo>
                    <a:pt x="98583" y="195548"/>
                  </a:lnTo>
                  <a:close/>
                  <a:moveTo>
                    <a:pt x="762571" y="145447"/>
                  </a:moveTo>
                  <a:cubicBezTo>
                    <a:pt x="773429" y="157544"/>
                    <a:pt x="783716" y="170402"/>
                    <a:pt x="793146" y="183642"/>
                  </a:cubicBezTo>
                  <a:lnTo>
                    <a:pt x="775715" y="196120"/>
                  </a:lnTo>
                  <a:lnTo>
                    <a:pt x="775620" y="196025"/>
                  </a:lnTo>
                  <a:cubicBezTo>
                    <a:pt x="766667" y="183452"/>
                    <a:pt x="756856" y="171260"/>
                    <a:pt x="746569" y="159734"/>
                  </a:cubicBezTo>
                  <a:close/>
                  <a:moveTo>
                    <a:pt x="111823" y="144971"/>
                  </a:moveTo>
                  <a:lnTo>
                    <a:pt x="127730" y="159258"/>
                  </a:lnTo>
                  <a:lnTo>
                    <a:pt x="98618" y="195505"/>
                  </a:lnTo>
                  <a:lnTo>
                    <a:pt x="81248" y="183071"/>
                  </a:lnTo>
                  <a:cubicBezTo>
                    <a:pt x="90677" y="169831"/>
                    <a:pt x="100964" y="156972"/>
                    <a:pt x="111823" y="144971"/>
                  </a:cubicBezTo>
                  <a:close/>
                  <a:moveTo>
                    <a:pt x="713606" y="126868"/>
                  </a:moveTo>
                  <a:lnTo>
                    <a:pt x="713612" y="126873"/>
                  </a:lnTo>
                  <a:lnTo>
                    <a:pt x="713517" y="126968"/>
                  </a:lnTo>
                  <a:close/>
                  <a:moveTo>
                    <a:pt x="689609" y="80486"/>
                  </a:moveTo>
                  <a:cubicBezTo>
                    <a:pt x="702849" y="89916"/>
                    <a:pt x="715708" y="100108"/>
                    <a:pt x="727805" y="110966"/>
                  </a:cubicBezTo>
                  <a:lnTo>
                    <a:pt x="713606" y="126868"/>
                  </a:lnTo>
                  <a:lnTo>
                    <a:pt x="677227" y="97917"/>
                  </a:lnTo>
                  <a:close/>
                  <a:moveTo>
                    <a:pt x="184784" y="80105"/>
                  </a:moveTo>
                  <a:lnTo>
                    <a:pt x="197167" y="97631"/>
                  </a:lnTo>
                  <a:cubicBezTo>
                    <a:pt x="184594" y="106585"/>
                    <a:pt x="172307" y="116300"/>
                    <a:pt x="160781" y="126587"/>
                  </a:cubicBezTo>
                  <a:lnTo>
                    <a:pt x="160781" y="126492"/>
                  </a:lnTo>
                  <a:lnTo>
                    <a:pt x="146494" y="110490"/>
                  </a:lnTo>
                  <a:cubicBezTo>
                    <a:pt x="158686" y="99632"/>
                    <a:pt x="171545" y="89440"/>
                    <a:pt x="184784" y="80105"/>
                  </a:cubicBezTo>
                  <a:close/>
                  <a:moveTo>
                    <a:pt x="604265" y="33147"/>
                  </a:moveTo>
                  <a:cubicBezTo>
                    <a:pt x="619220" y="39338"/>
                    <a:pt x="634079" y="46482"/>
                    <a:pt x="648271" y="54388"/>
                  </a:cubicBezTo>
                  <a:lnTo>
                    <a:pt x="637889" y="73152"/>
                  </a:lnTo>
                  <a:cubicBezTo>
                    <a:pt x="624363" y="65627"/>
                    <a:pt x="610266" y="58865"/>
                    <a:pt x="596074" y="52959"/>
                  </a:cubicBezTo>
                  <a:close/>
                  <a:moveTo>
                    <a:pt x="270319" y="32957"/>
                  </a:moveTo>
                  <a:lnTo>
                    <a:pt x="278510" y="52769"/>
                  </a:lnTo>
                  <a:cubicBezTo>
                    <a:pt x="264223" y="58674"/>
                    <a:pt x="250126" y="65437"/>
                    <a:pt x="236600" y="72866"/>
                  </a:cubicBezTo>
                  <a:lnTo>
                    <a:pt x="226218" y="54102"/>
                  </a:lnTo>
                  <a:cubicBezTo>
                    <a:pt x="240506" y="46292"/>
                    <a:pt x="255269" y="39148"/>
                    <a:pt x="270319" y="32957"/>
                  </a:cubicBezTo>
                  <a:close/>
                  <a:moveTo>
                    <a:pt x="510444" y="6191"/>
                  </a:moveTo>
                  <a:cubicBezTo>
                    <a:pt x="526446" y="8858"/>
                    <a:pt x="542543" y="12573"/>
                    <a:pt x="558164" y="17050"/>
                  </a:cubicBezTo>
                  <a:lnTo>
                    <a:pt x="552259" y="37624"/>
                  </a:lnTo>
                  <a:lnTo>
                    <a:pt x="552164" y="37624"/>
                  </a:lnTo>
                  <a:cubicBezTo>
                    <a:pt x="537305" y="33338"/>
                    <a:pt x="522065" y="29909"/>
                    <a:pt x="506825" y="27337"/>
                  </a:cubicBezTo>
                  <a:close/>
                  <a:moveTo>
                    <a:pt x="364331" y="6096"/>
                  </a:moveTo>
                  <a:lnTo>
                    <a:pt x="367855" y="27241"/>
                  </a:lnTo>
                  <a:cubicBezTo>
                    <a:pt x="352615" y="29813"/>
                    <a:pt x="337375" y="33242"/>
                    <a:pt x="322516" y="37529"/>
                  </a:cubicBezTo>
                  <a:lnTo>
                    <a:pt x="322516" y="37433"/>
                  </a:lnTo>
                  <a:lnTo>
                    <a:pt x="316610" y="16859"/>
                  </a:lnTo>
                  <a:cubicBezTo>
                    <a:pt x="332231" y="12383"/>
                    <a:pt x="348233" y="8763"/>
                    <a:pt x="364331" y="6096"/>
                  </a:cubicBezTo>
                  <a:close/>
                  <a:moveTo>
                    <a:pt x="437292" y="0"/>
                  </a:moveTo>
                  <a:cubicBezTo>
                    <a:pt x="445484" y="0"/>
                    <a:pt x="453675" y="191"/>
                    <a:pt x="461867" y="667"/>
                  </a:cubicBezTo>
                  <a:lnTo>
                    <a:pt x="460628" y="22098"/>
                  </a:lnTo>
                  <a:cubicBezTo>
                    <a:pt x="452818" y="21622"/>
                    <a:pt x="445007" y="21431"/>
                    <a:pt x="437006" y="21431"/>
                  </a:cubicBezTo>
                  <a:cubicBezTo>
                    <a:pt x="429386" y="21431"/>
                    <a:pt x="421671" y="21622"/>
                    <a:pt x="414146" y="22098"/>
                  </a:cubicBezTo>
                  <a:lnTo>
                    <a:pt x="413003" y="667"/>
                  </a:lnTo>
                  <a:cubicBezTo>
                    <a:pt x="421004" y="191"/>
                    <a:pt x="428910" y="0"/>
                    <a:pt x="437292" y="0"/>
                  </a:cubicBezTo>
                  <a:close/>
                </a:path>
              </a:pathLst>
            </a:custGeom>
            <a:solidFill>
              <a:schemeClr val="accent2">
                <a:lumMod val="50000"/>
              </a:schemeClr>
            </a:solidFill>
            <a:ln w="9525" cap="flat">
              <a:noFill/>
              <a:prstDash val="solid"/>
              <a:miter/>
            </a:ln>
          </p:spPr>
          <p:txBody>
            <a:bodyPr rtlCol="0" anchor="ct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TextBox 67">
              <a:extLst>
                <a:ext uri="{FF2B5EF4-FFF2-40B4-BE49-F238E27FC236}">
                  <a16:creationId xmlns:a16="http://schemas.microsoft.com/office/drawing/2014/main" id="{8631F879-8CB4-B149-4CF6-24A44FA2B35D}"/>
                </a:ext>
              </a:extLst>
            </p:cNvPr>
            <p:cNvSpPr txBox="1"/>
            <p:nvPr/>
          </p:nvSpPr>
          <p:spPr>
            <a:xfrm>
              <a:off x="5795276" y="1776427"/>
              <a:ext cx="601447" cy="584775"/>
            </a:xfrm>
            <a:prstGeom prst="rect">
              <a:avLst/>
            </a:prstGeom>
            <a:noFill/>
          </p:spPr>
          <p:txBody>
            <a:bodyPr wrap="none" rtlCol="0">
              <a:spAutoFit/>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Arial" pitchFamily="34" charset="0"/>
                </a:rPr>
                <a:t>02</a:t>
              </a:r>
            </a:p>
          </p:txBody>
        </p:sp>
        <p:sp>
          <p:nvSpPr>
            <p:cNvPr id="26" name="Freeform: Shape 25">
              <a:extLst>
                <a:ext uri="{FF2B5EF4-FFF2-40B4-BE49-F238E27FC236}">
                  <a16:creationId xmlns:a16="http://schemas.microsoft.com/office/drawing/2014/main" id="{9F5DBC48-7297-4591-B602-11493168E156}"/>
                </a:ext>
              </a:extLst>
            </p:cNvPr>
            <p:cNvSpPr/>
            <p:nvPr/>
          </p:nvSpPr>
          <p:spPr bwMode="auto">
            <a:xfrm>
              <a:off x="8084661" y="4880658"/>
              <a:ext cx="2025650" cy="450850"/>
            </a:xfrm>
            <a:custGeom>
              <a:avLst/>
              <a:gdLst>
                <a:gd name="connsiteX0" fmla="*/ 0 w 2120900"/>
                <a:gd name="connsiteY0" fmla="*/ 266700 h 469900"/>
                <a:gd name="connsiteX1" fmla="*/ 2120900 w 2120900"/>
                <a:gd name="connsiteY1" fmla="*/ 469900 h 469900"/>
                <a:gd name="connsiteX2" fmla="*/ 2082800 w 2120900"/>
                <a:gd name="connsiteY2" fmla="*/ 0 h 469900"/>
                <a:gd name="connsiteX3" fmla="*/ 0 w 2120900"/>
                <a:gd name="connsiteY3" fmla="*/ 266700 h 469900"/>
                <a:gd name="connsiteX0" fmla="*/ 0 w 2120900"/>
                <a:gd name="connsiteY0" fmla="*/ 254000 h 457200"/>
                <a:gd name="connsiteX1" fmla="*/ 2120900 w 2120900"/>
                <a:gd name="connsiteY1" fmla="*/ 457200 h 457200"/>
                <a:gd name="connsiteX2" fmla="*/ 2000250 w 2120900"/>
                <a:gd name="connsiteY2" fmla="*/ 0 h 457200"/>
                <a:gd name="connsiteX3" fmla="*/ 0 w 2120900"/>
                <a:gd name="connsiteY3" fmla="*/ 254000 h 457200"/>
                <a:gd name="connsiteX0" fmla="*/ 0 w 2025650"/>
                <a:gd name="connsiteY0" fmla="*/ 254000 h 450850"/>
                <a:gd name="connsiteX1" fmla="*/ 2025650 w 2025650"/>
                <a:gd name="connsiteY1" fmla="*/ 450850 h 450850"/>
                <a:gd name="connsiteX2" fmla="*/ 2000250 w 2025650"/>
                <a:gd name="connsiteY2" fmla="*/ 0 h 450850"/>
                <a:gd name="connsiteX3" fmla="*/ 0 w 2025650"/>
                <a:gd name="connsiteY3" fmla="*/ 254000 h 450850"/>
              </a:gdLst>
              <a:ahLst/>
              <a:cxnLst>
                <a:cxn ang="0">
                  <a:pos x="connsiteX0" y="connsiteY0"/>
                </a:cxn>
                <a:cxn ang="0">
                  <a:pos x="connsiteX1" y="connsiteY1"/>
                </a:cxn>
                <a:cxn ang="0">
                  <a:pos x="connsiteX2" y="connsiteY2"/>
                </a:cxn>
                <a:cxn ang="0">
                  <a:pos x="connsiteX3" y="connsiteY3"/>
                </a:cxn>
              </a:cxnLst>
              <a:rect l="l" t="t" r="r" b="b"/>
              <a:pathLst>
                <a:path w="2025650" h="450850">
                  <a:moveTo>
                    <a:pt x="0" y="254000"/>
                  </a:moveTo>
                  <a:lnTo>
                    <a:pt x="2025650" y="450850"/>
                  </a:lnTo>
                  <a:lnTo>
                    <a:pt x="2000250" y="0"/>
                  </a:lnTo>
                  <a:lnTo>
                    <a:pt x="0" y="254000"/>
                  </a:lnTo>
                  <a:close/>
                </a:path>
              </a:pathLst>
            </a:custGeom>
            <a:gradFill flip="none" rotWithShape="1">
              <a:gsLst>
                <a:gs pos="100000">
                  <a:schemeClr val="bg1">
                    <a:alpha val="0"/>
                  </a:schemeClr>
                </a:gs>
                <a:gs pos="4000">
                  <a:schemeClr val="tx1">
                    <a:lumMod val="0"/>
                  </a:schemeClr>
                </a:gs>
              </a:gsLst>
              <a:lin ang="2700000" scaled="1"/>
              <a:tileRect/>
            </a:gradFill>
            <a:ln>
              <a:noFill/>
            </a:ln>
          </p:spPr>
          <p:txBody>
            <a:bodyPr vert="horz" wrap="square" lIns="91440" tIns="45720" rIns="91440" bIns="45720" numCol="1" rtlCol="0" anchor="t" anchorCtr="0" compatLnSpc="1">
              <a:prstTxWarp prst="textNoShape">
                <a:avLst/>
              </a:prstTxWarp>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Rectangle: Rounded Corners 26">
              <a:extLst>
                <a:ext uri="{FF2B5EF4-FFF2-40B4-BE49-F238E27FC236}">
                  <a16:creationId xmlns:a16="http://schemas.microsoft.com/office/drawing/2014/main" id="{3038B553-9C20-2425-54E1-60656AE9548F}"/>
                </a:ext>
              </a:extLst>
            </p:cNvPr>
            <p:cNvSpPr/>
            <p:nvPr/>
          </p:nvSpPr>
          <p:spPr bwMode="auto">
            <a:xfrm>
              <a:off x="7912304" y="2058083"/>
              <a:ext cx="2267858" cy="3074077"/>
            </a:xfrm>
            <a:prstGeom prst="roundRect">
              <a:avLst>
                <a:gd name="adj" fmla="val 8383"/>
              </a:avLst>
            </a:prstGeom>
            <a:solidFill>
              <a:schemeClr val="accent6">
                <a:lumMod val="75000"/>
              </a:schemeClr>
            </a:solidFill>
            <a:ln w="22225">
              <a:solidFill>
                <a:schemeClr val="accent3">
                  <a:lumMod val="75000"/>
                </a:schemeClr>
              </a:solidFill>
            </a:ln>
          </p:spPr>
          <p:txBody>
            <a:bodyPr vert="horz" wrap="square" lIns="91440" tIns="45720" rIns="91440" bIns="45720" numCol="1" rtlCol="0" anchor="t" anchorCtr="0" compatLnSpc="1">
              <a:prstTxWarp prst="textNoShape">
                <a:avLst/>
              </a:prstTxWarp>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TextBox 40">
              <a:extLst>
                <a:ext uri="{FF2B5EF4-FFF2-40B4-BE49-F238E27FC236}">
                  <a16:creationId xmlns:a16="http://schemas.microsoft.com/office/drawing/2014/main" id="{C0744095-0A37-17F9-1B43-45AB20054E74}"/>
                </a:ext>
              </a:extLst>
            </p:cNvPr>
            <p:cNvSpPr txBox="1"/>
            <p:nvPr/>
          </p:nvSpPr>
          <p:spPr>
            <a:xfrm>
              <a:off x="7987806" y="3255029"/>
              <a:ext cx="2116852" cy="1462505"/>
            </a:xfrm>
            <a:prstGeom prst="rect">
              <a:avLst/>
            </a:prstGeom>
            <a:noFill/>
          </p:spPr>
          <p:txBody>
            <a:bodyPr wrap="square">
              <a:spAutoFit/>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rgbClr val="ECECEC"/>
                  </a:solidFill>
                  <a:effectLst/>
                  <a:latin typeface="Söhne"/>
                </a:rPr>
                <a:t>By leveraging solar energy and innovative technologies, we stimulate economic growth and catalyze a shift towards sustainable agricultural practices.</a:t>
              </a:r>
              <a:endParaRPr kumimoji="0" lang="en-US" sz="1400" b="0" i="1" u="none" strike="noStrike" kern="1200" cap="none" spc="0" normalizeH="0" baseline="0" noProof="0" dirty="0">
                <a:ln>
                  <a:noFill/>
                </a:ln>
                <a:solidFill>
                  <a:prstClr val="white"/>
                </a:solidFill>
                <a:effectLst/>
                <a:uLnTx/>
                <a:uFillTx/>
                <a:latin typeface="Calibri"/>
                <a:ea typeface="+mn-ea"/>
                <a:cs typeface="+mn-cs"/>
              </a:endParaRPr>
            </a:p>
          </p:txBody>
        </p:sp>
        <p:sp>
          <p:nvSpPr>
            <p:cNvPr id="29" name="TextBox 41">
              <a:extLst>
                <a:ext uri="{FF2B5EF4-FFF2-40B4-BE49-F238E27FC236}">
                  <a16:creationId xmlns:a16="http://schemas.microsoft.com/office/drawing/2014/main" id="{6CC168DE-48F6-16B7-2CD0-C718DCE963D2}"/>
                </a:ext>
              </a:extLst>
            </p:cNvPr>
            <p:cNvSpPr txBox="1"/>
            <p:nvPr/>
          </p:nvSpPr>
          <p:spPr>
            <a:xfrm>
              <a:off x="8063309" y="2602250"/>
              <a:ext cx="2024020" cy="669282"/>
            </a:xfrm>
            <a:prstGeom prst="rect">
              <a:avLst/>
            </a:prstGeom>
            <a:noFill/>
          </p:spPr>
          <p:txBody>
            <a:bodyPr wrap="square">
              <a:spAutoFit/>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dirty="0">
                  <a:solidFill>
                    <a:srgbClr val="ECECEC"/>
                  </a:solidFill>
                  <a:effectLst/>
                  <a:latin typeface="Söhne"/>
                </a:rPr>
                <a:t>Driving Transformation in Agriculture:</a:t>
              </a:r>
              <a:endParaRPr kumimoji="0" lang="en-US" sz="1600" b="1" i="0" u="none" strike="noStrike" kern="1200" cap="none" spc="0" normalizeH="0" baseline="0" noProof="0" dirty="0">
                <a:ln>
                  <a:noFill/>
                </a:ln>
                <a:solidFill>
                  <a:prstClr val="white"/>
                </a:solidFill>
                <a:effectLst/>
                <a:uLnTx/>
                <a:uFillTx/>
                <a:latin typeface="Calibri"/>
                <a:ea typeface="+mn-ea"/>
                <a:cs typeface="+mn-cs"/>
              </a:endParaRPr>
            </a:p>
          </p:txBody>
        </p:sp>
        <p:sp>
          <p:nvSpPr>
            <p:cNvPr id="30" name="Oval 29">
              <a:extLst>
                <a:ext uri="{FF2B5EF4-FFF2-40B4-BE49-F238E27FC236}">
                  <a16:creationId xmlns:a16="http://schemas.microsoft.com/office/drawing/2014/main" id="{C2733CA6-D912-C8D0-10E9-5BE4F1EB60CF}"/>
                </a:ext>
              </a:extLst>
            </p:cNvPr>
            <p:cNvSpPr/>
            <p:nvPr/>
          </p:nvSpPr>
          <p:spPr bwMode="auto">
            <a:xfrm>
              <a:off x="8606828" y="1629410"/>
              <a:ext cx="878808" cy="878808"/>
            </a:xfrm>
            <a:prstGeom prst="ellipse">
              <a:avLst/>
            </a:prstGeom>
            <a:solidFill>
              <a:schemeClr val="accent6">
                <a:lumMod val="75000"/>
              </a:schemeClr>
            </a:solidFill>
            <a:ln>
              <a:noFill/>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1" name="Freeform: Shape 30">
              <a:extLst>
                <a:ext uri="{FF2B5EF4-FFF2-40B4-BE49-F238E27FC236}">
                  <a16:creationId xmlns:a16="http://schemas.microsoft.com/office/drawing/2014/main" id="{8F4B7EAA-F3DD-740B-6FC1-5FD2748FC031}"/>
                </a:ext>
              </a:extLst>
            </p:cNvPr>
            <p:cNvSpPr/>
            <p:nvPr/>
          </p:nvSpPr>
          <p:spPr>
            <a:xfrm>
              <a:off x="8503970" y="1526493"/>
              <a:ext cx="1084524" cy="1084642"/>
            </a:xfrm>
            <a:custGeom>
              <a:avLst/>
              <a:gdLst>
                <a:gd name="connsiteX0" fmla="*/ 0 w 874014"/>
                <a:gd name="connsiteY0" fmla="*/ 438245 h 874109"/>
                <a:gd name="connsiteX1" fmla="*/ 21431 w 874014"/>
                <a:gd name="connsiteY1" fmla="*/ 438245 h 874109"/>
                <a:gd name="connsiteX2" fmla="*/ 437007 w 874014"/>
                <a:gd name="connsiteY2" fmla="*/ 852678 h 874109"/>
                <a:gd name="connsiteX3" fmla="*/ 852583 w 874014"/>
                <a:gd name="connsiteY3" fmla="*/ 438245 h 874109"/>
                <a:gd name="connsiteX4" fmla="*/ 874014 w 874014"/>
                <a:gd name="connsiteY4" fmla="*/ 438245 h 874109"/>
                <a:gd name="connsiteX5" fmla="*/ 437007 w 874014"/>
                <a:gd name="connsiteY5" fmla="*/ 874109 h 874109"/>
                <a:gd name="connsiteX6" fmla="*/ 0 w 874014"/>
                <a:gd name="connsiteY6" fmla="*/ 438245 h 874109"/>
                <a:gd name="connsiteX7" fmla="*/ 856868 w 874014"/>
                <a:gd name="connsiteY7" fmla="*/ 315087 h 874109"/>
                <a:gd name="connsiteX8" fmla="*/ 867822 w 874014"/>
                <a:gd name="connsiteY8" fmla="*/ 362712 h 874109"/>
                <a:gd name="connsiteX9" fmla="*/ 846677 w 874014"/>
                <a:gd name="connsiteY9" fmla="*/ 366332 h 874109"/>
                <a:gd name="connsiteX10" fmla="*/ 846677 w 874014"/>
                <a:gd name="connsiteY10" fmla="*/ 366427 h 874109"/>
                <a:gd name="connsiteX11" fmla="*/ 836294 w 874014"/>
                <a:gd name="connsiteY11" fmla="*/ 321088 h 874109"/>
                <a:gd name="connsiteX12" fmla="*/ 17430 w 874014"/>
                <a:gd name="connsiteY12" fmla="*/ 314516 h 874109"/>
                <a:gd name="connsiteX13" fmla="*/ 38004 w 874014"/>
                <a:gd name="connsiteY13" fmla="*/ 320516 h 874109"/>
                <a:gd name="connsiteX14" fmla="*/ 27527 w 874014"/>
                <a:gd name="connsiteY14" fmla="*/ 365855 h 874109"/>
                <a:gd name="connsiteX15" fmla="*/ 27527 w 874014"/>
                <a:gd name="connsiteY15" fmla="*/ 365760 h 874109"/>
                <a:gd name="connsiteX16" fmla="*/ 6381 w 874014"/>
                <a:gd name="connsiteY16" fmla="*/ 362141 h 874109"/>
                <a:gd name="connsiteX17" fmla="*/ 17430 w 874014"/>
                <a:gd name="connsiteY17" fmla="*/ 314516 h 874109"/>
                <a:gd name="connsiteX18" fmla="*/ 819245 w 874014"/>
                <a:gd name="connsiteY18" fmla="*/ 224981 h 874109"/>
                <a:gd name="connsiteX19" fmla="*/ 840581 w 874014"/>
                <a:gd name="connsiteY19" fmla="*/ 268986 h 874109"/>
                <a:gd name="connsiteX20" fmla="*/ 820769 w 874014"/>
                <a:gd name="connsiteY20" fmla="*/ 277273 h 874109"/>
                <a:gd name="connsiteX21" fmla="*/ 800480 w 874014"/>
                <a:gd name="connsiteY21" fmla="*/ 235363 h 874109"/>
                <a:gd name="connsiteX22" fmla="*/ 55149 w 874014"/>
                <a:gd name="connsiteY22" fmla="*/ 224409 h 874109"/>
                <a:gd name="connsiteX23" fmla="*/ 73818 w 874014"/>
                <a:gd name="connsiteY23" fmla="*/ 234887 h 874109"/>
                <a:gd name="connsiteX24" fmla="*/ 53530 w 874014"/>
                <a:gd name="connsiteY24" fmla="*/ 276701 h 874109"/>
                <a:gd name="connsiteX25" fmla="*/ 53530 w 874014"/>
                <a:gd name="connsiteY25" fmla="*/ 276606 h 874109"/>
                <a:gd name="connsiteX26" fmla="*/ 33718 w 874014"/>
                <a:gd name="connsiteY26" fmla="*/ 268319 h 874109"/>
                <a:gd name="connsiteX27" fmla="*/ 55149 w 874014"/>
                <a:gd name="connsiteY27" fmla="*/ 224409 h 874109"/>
                <a:gd name="connsiteX28" fmla="*/ 98618 w 874014"/>
                <a:gd name="connsiteY28" fmla="*/ 195505 h 874109"/>
                <a:gd name="connsiteX29" fmla="*/ 98678 w 874014"/>
                <a:gd name="connsiteY29" fmla="*/ 195548 h 874109"/>
                <a:gd name="connsiteX30" fmla="*/ 98583 w 874014"/>
                <a:gd name="connsiteY30" fmla="*/ 195548 h 874109"/>
                <a:gd name="connsiteX31" fmla="*/ 762571 w 874014"/>
                <a:gd name="connsiteY31" fmla="*/ 145447 h 874109"/>
                <a:gd name="connsiteX32" fmla="*/ 793146 w 874014"/>
                <a:gd name="connsiteY32" fmla="*/ 183642 h 874109"/>
                <a:gd name="connsiteX33" fmla="*/ 775715 w 874014"/>
                <a:gd name="connsiteY33" fmla="*/ 196120 h 874109"/>
                <a:gd name="connsiteX34" fmla="*/ 775620 w 874014"/>
                <a:gd name="connsiteY34" fmla="*/ 196025 h 874109"/>
                <a:gd name="connsiteX35" fmla="*/ 746569 w 874014"/>
                <a:gd name="connsiteY35" fmla="*/ 159734 h 874109"/>
                <a:gd name="connsiteX36" fmla="*/ 111823 w 874014"/>
                <a:gd name="connsiteY36" fmla="*/ 144971 h 874109"/>
                <a:gd name="connsiteX37" fmla="*/ 127730 w 874014"/>
                <a:gd name="connsiteY37" fmla="*/ 159258 h 874109"/>
                <a:gd name="connsiteX38" fmla="*/ 98618 w 874014"/>
                <a:gd name="connsiteY38" fmla="*/ 195505 h 874109"/>
                <a:gd name="connsiteX39" fmla="*/ 81248 w 874014"/>
                <a:gd name="connsiteY39" fmla="*/ 183071 h 874109"/>
                <a:gd name="connsiteX40" fmla="*/ 111823 w 874014"/>
                <a:gd name="connsiteY40" fmla="*/ 144971 h 874109"/>
                <a:gd name="connsiteX41" fmla="*/ 713606 w 874014"/>
                <a:gd name="connsiteY41" fmla="*/ 126868 h 874109"/>
                <a:gd name="connsiteX42" fmla="*/ 713612 w 874014"/>
                <a:gd name="connsiteY42" fmla="*/ 126873 h 874109"/>
                <a:gd name="connsiteX43" fmla="*/ 713517 w 874014"/>
                <a:gd name="connsiteY43" fmla="*/ 126968 h 874109"/>
                <a:gd name="connsiteX44" fmla="*/ 689609 w 874014"/>
                <a:gd name="connsiteY44" fmla="*/ 80486 h 874109"/>
                <a:gd name="connsiteX45" fmla="*/ 727805 w 874014"/>
                <a:gd name="connsiteY45" fmla="*/ 110966 h 874109"/>
                <a:gd name="connsiteX46" fmla="*/ 713606 w 874014"/>
                <a:gd name="connsiteY46" fmla="*/ 126868 h 874109"/>
                <a:gd name="connsiteX47" fmla="*/ 677227 w 874014"/>
                <a:gd name="connsiteY47" fmla="*/ 97917 h 874109"/>
                <a:gd name="connsiteX48" fmla="*/ 184784 w 874014"/>
                <a:gd name="connsiteY48" fmla="*/ 80105 h 874109"/>
                <a:gd name="connsiteX49" fmla="*/ 197167 w 874014"/>
                <a:gd name="connsiteY49" fmla="*/ 97631 h 874109"/>
                <a:gd name="connsiteX50" fmla="*/ 160781 w 874014"/>
                <a:gd name="connsiteY50" fmla="*/ 126587 h 874109"/>
                <a:gd name="connsiteX51" fmla="*/ 160781 w 874014"/>
                <a:gd name="connsiteY51" fmla="*/ 126492 h 874109"/>
                <a:gd name="connsiteX52" fmla="*/ 146494 w 874014"/>
                <a:gd name="connsiteY52" fmla="*/ 110490 h 874109"/>
                <a:gd name="connsiteX53" fmla="*/ 184784 w 874014"/>
                <a:gd name="connsiteY53" fmla="*/ 80105 h 874109"/>
                <a:gd name="connsiteX54" fmla="*/ 604265 w 874014"/>
                <a:gd name="connsiteY54" fmla="*/ 33147 h 874109"/>
                <a:gd name="connsiteX55" fmla="*/ 648271 w 874014"/>
                <a:gd name="connsiteY55" fmla="*/ 54388 h 874109"/>
                <a:gd name="connsiteX56" fmla="*/ 637889 w 874014"/>
                <a:gd name="connsiteY56" fmla="*/ 73152 h 874109"/>
                <a:gd name="connsiteX57" fmla="*/ 596074 w 874014"/>
                <a:gd name="connsiteY57" fmla="*/ 52959 h 874109"/>
                <a:gd name="connsiteX58" fmla="*/ 270319 w 874014"/>
                <a:gd name="connsiteY58" fmla="*/ 32957 h 874109"/>
                <a:gd name="connsiteX59" fmla="*/ 278510 w 874014"/>
                <a:gd name="connsiteY59" fmla="*/ 52769 h 874109"/>
                <a:gd name="connsiteX60" fmla="*/ 236600 w 874014"/>
                <a:gd name="connsiteY60" fmla="*/ 72866 h 874109"/>
                <a:gd name="connsiteX61" fmla="*/ 226218 w 874014"/>
                <a:gd name="connsiteY61" fmla="*/ 54102 h 874109"/>
                <a:gd name="connsiteX62" fmla="*/ 270319 w 874014"/>
                <a:gd name="connsiteY62" fmla="*/ 32957 h 874109"/>
                <a:gd name="connsiteX63" fmla="*/ 510444 w 874014"/>
                <a:gd name="connsiteY63" fmla="*/ 6191 h 874109"/>
                <a:gd name="connsiteX64" fmla="*/ 558164 w 874014"/>
                <a:gd name="connsiteY64" fmla="*/ 17050 h 874109"/>
                <a:gd name="connsiteX65" fmla="*/ 552259 w 874014"/>
                <a:gd name="connsiteY65" fmla="*/ 37624 h 874109"/>
                <a:gd name="connsiteX66" fmla="*/ 552164 w 874014"/>
                <a:gd name="connsiteY66" fmla="*/ 37624 h 874109"/>
                <a:gd name="connsiteX67" fmla="*/ 506825 w 874014"/>
                <a:gd name="connsiteY67" fmla="*/ 27337 h 874109"/>
                <a:gd name="connsiteX68" fmla="*/ 364331 w 874014"/>
                <a:gd name="connsiteY68" fmla="*/ 6096 h 874109"/>
                <a:gd name="connsiteX69" fmla="*/ 367855 w 874014"/>
                <a:gd name="connsiteY69" fmla="*/ 27241 h 874109"/>
                <a:gd name="connsiteX70" fmla="*/ 322516 w 874014"/>
                <a:gd name="connsiteY70" fmla="*/ 37529 h 874109"/>
                <a:gd name="connsiteX71" fmla="*/ 322516 w 874014"/>
                <a:gd name="connsiteY71" fmla="*/ 37433 h 874109"/>
                <a:gd name="connsiteX72" fmla="*/ 316610 w 874014"/>
                <a:gd name="connsiteY72" fmla="*/ 16859 h 874109"/>
                <a:gd name="connsiteX73" fmla="*/ 364331 w 874014"/>
                <a:gd name="connsiteY73" fmla="*/ 6096 h 874109"/>
                <a:gd name="connsiteX74" fmla="*/ 437292 w 874014"/>
                <a:gd name="connsiteY74" fmla="*/ 0 h 874109"/>
                <a:gd name="connsiteX75" fmla="*/ 461867 w 874014"/>
                <a:gd name="connsiteY75" fmla="*/ 667 h 874109"/>
                <a:gd name="connsiteX76" fmla="*/ 460628 w 874014"/>
                <a:gd name="connsiteY76" fmla="*/ 22098 h 874109"/>
                <a:gd name="connsiteX77" fmla="*/ 437006 w 874014"/>
                <a:gd name="connsiteY77" fmla="*/ 21431 h 874109"/>
                <a:gd name="connsiteX78" fmla="*/ 414146 w 874014"/>
                <a:gd name="connsiteY78" fmla="*/ 22098 h 874109"/>
                <a:gd name="connsiteX79" fmla="*/ 413003 w 874014"/>
                <a:gd name="connsiteY79" fmla="*/ 667 h 874109"/>
                <a:gd name="connsiteX80" fmla="*/ 437292 w 874014"/>
                <a:gd name="connsiteY80" fmla="*/ 0 h 874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874014" h="874109">
                  <a:moveTo>
                    <a:pt x="0" y="438245"/>
                  </a:moveTo>
                  <a:lnTo>
                    <a:pt x="21431" y="438245"/>
                  </a:lnTo>
                  <a:cubicBezTo>
                    <a:pt x="22098" y="666750"/>
                    <a:pt x="208502" y="852678"/>
                    <a:pt x="437007" y="852678"/>
                  </a:cubicBezTo>
                  <a:cubicBezTo>
                    <a:pt x="665512" y="852678"/>
                    <a:pt x="852011" y="666750"/>
                    <a:pt x="852583" y="438245"/>
                  </a:cubicBezTo>
                  <a:lnTo>
                    <a:pt x="874014" y="438245"/>
                  </a:lnTo>
                  <a:cubicBezTo>
                    <a:pt x="873347" y="678656"/>
                    <a:pt x="677323" y="874109"/>
                    <a:pt x="437007" y="874109"/>
                  </a:cubicBezTo>
                  <a:cubicBezTo>
                    <a:pt x="196691" y="874109"/>
                    <a:pt x="667" y="678561"/>
                    <a:pt x="0" y="438245"/>
                  </a:cubicBezTo>
                  <a:close/>
                  <a:moveTo>
                    <a:pt x="856868" y="315087"/>
                  </a:moveTo>
                  <a:cubicBezTo>
                    <a:pt x="861345" y="330708"/>
                    <a:pt x="865060" y="346710"/>
                    <a:pt x="867822" y="362712"/>
                  </a:cubicBezTo>
                  <a:lnTo>
                    <a:pt x="846677" y="366332"/>
                  </a:lnTo>
                  <a:lnTo>
                    <a:pt x="846677" y="366427"/>
                  </a:lnTo>
                  <a:cubicBezTo>
                    <a:pt x="844105" y="351187"/>
                    <a:pt x="840581" y="335947"/>
                    <a:pt x="836294" y="321088"/>
                  </a:cubicBezTo>
                  <a:close/>
                  <a:moveTo>
                    <a:pt x="17430" y="314516"/>
                  </a:moveTo>
                  <a:lnTo>
                    <a:pt x="38004" y="320516"/>
                  </a:lnTo>
                  <a:cubicBezTo>
                    <a:pt x="33718" y="335375"/>
                    <a:pt x="30194" y="350615"/>
                    <a:pt x="27527" y="365855"/>
                  </a:cubicBezTo>
                  <a:lnTo>
                    <a:pt x="27527" y="365760"/>
                  </a:lnTo>
                  <a:lnTo>
                    <a:pt x="6381" y="362141"/>
                  </a:lnTo>
                  <a:cubicBezTo>
                    <a:pt x="9143" y="346139"/>
                    <a:pt x="12858" y="330041"/>
                    <a:pt x="17430" y="314516"/>
                  </a:cubicBezTo>
                  <a:close/>
                  <a:moveTo>
                    <a:pt x="819245" y="224981"/>
                  </a:moveTo>
                  <a:cubicBezTo>
                    <a:pt x="827150" y="239268"/>
                    <a:pt x="834294" y="254032"/>
                    <a:pt x="840581" y="268986"/>
                  </a:cubicBezTo>
                  <a:lnTo>
                    <a:pt x="820769" y="277273"/>
                  </a:lnTo>
                  <a:cubicBezTo>
                    <a:pt x="814863" y="263081"/>
                    <a:pt x="808005" y="248984"/>
                    <a:pt x="800480" y="235363"/>
                  </a:cubicBezTo>
                  <a:close/>
                  <a:moveTo>
                    <a:pt x="55149" y="224409"/>
                  </a:moveTo>
                  <a:lnTo>
                    <a:pt x="73818" y="234887"/>
                  </a:lnTo>
                  <a:cubicBezTo>
                    <a:pt x="66293" y="248412"/>
                    <a:pt x="59435" y="262414"/>
                    <a:pt x="53530" y="276701"/>
                  </a:cubicBezTo>
                  <a:lnTo>
                    <a:pt x="53530" y="276606"/>
                  </a:lnTo>
                  <a:lnTo>
                    <a:pt x="33718" y="268319"/>
                  </a:lnTo>
                  <a:cubicBezTo>
                    <a:pt x="40004" y="253365"/>
                    <a:pt x="47148" y="238601"/>
                    <a:pt x="55149" y="224409"/>
                  </a:cubicBezTo>
                  <a:close/>
                  <a:moveTo>
                    <a:pt x="98618" y="195505"/>
                  </a:moveTo>
                  <a:lnTo>
                    <a:pt x="98678" y="195548"/>
                  </a:lnTo>
                  <a:lnTo>
                    <a:pt x="98583" y="195548"/>
                  </a:lnTo>
                  <a:close/>
                  <a:moveTo>
                    <a:pt x="762571" y="145447"/>
                  </a:moveTo>
                  <a:cubicBezTo>
                    <a:pt x="773429" y="157544"/>
                    <a:pt x="783716" y="170402"/>
                    <a:pt x="793146" y="183642"/>
                  </a:cubicBezTo>
                  <a:lnTo>
                    <a:pt x="775715" y="196120"/>
                  </a:lnTo>
                  <a:lnTo>
                    <a:pt x="775620" y="196025"/>
                  </a:lnTo>
                  <a:cubicBezTo>
                    <a:pt x="766667" y="183452"/>
                    <a:pt x="756856" y="171260"/>
                    <a:pt x="746569" y="159734"/>
                  </a:cubicBezTo>
                  <a:close/>
                  <a:moveTo>
                    <a:pt x="111823" y="144971"/>
                  </a:moveTo>
                  <a:lnTo>
                    <a:pt x="127730" y="159258"/>
                  </a:lnTo>
                  <a:lnTo>
                    <a:pt x="98618" y="195505"/>
                  </a:lnTo>
                  <a:lnTo>
                    <a:pt x="81248" y="183071"/>
                  </a:lnTo>
                  <a:cubicBezTo>
                    <a:pt x="90677" y="169831"/>
                    <a:pt x="100964" y="156972"/>
                    <a:pt x="111823" y="144971"/>
                  </a:cubicBezTo>
                  <a:close/>
                  <a:moveTo>
                    <a:pt x="713606" y="126868"/>
                  </a:moveTo>
                  <a:lnTo>
                    <a:pt x="713612" y="126873"/>
                  </a:lnTo>
                  <a:lnTo>
                    <a:pt x="713517" y="126968"/>
                  </a:lnTo>
                  <a:close/>
                  <a:moveTo>
                    <a:pt x="689609" y="80486"/>
                  </a:moveTo>
                  <a:cubicBezTo>
                    <a:pt x="702849" y="89916"/>
                    <a:pt x="715708" y="100108"/>
                    <a:pt x="727805" y="110966"/>
                  </a:cubicBezTo>
                  <a:lnTo>
                    <a:pt x="713606" y="126868"/>
                  </a:lnTo>
                  <a:lnTo>
                    <a:pt x="677227" y="97917"/>
                  </a:lnTo>
                  <a:close/>
                  <a:moveTo>
                    <a:pt x="184784" y="80105"/>
                  </a:moveTo>
                  <a:lnTo>
                    <a:pt x="197167" y="97631"/>
                  </a:lnTo>
                  <a:cubicBezTo>
                    <a:pt x="184594" y="106585"/>
                    <a:pt x="172307" y="116300"/>
                    <a:pt x="160781" y="126587"/>
                  </a:cubicBezTo>
                  <a:lnTo>
                    <a:pt x="160781" y="126492"/>
                  </a:lnTo>
                  <a:lnTo>
                    <a:pt x="146494" y="110490"/>
                  </a:lnTo>
                  <a:cubicBezTo>
                    <a:pt x="158686" y="99632"/>
                    <a:pt x="171545" y="89440"/>
                    <a:pt x="184784" y="80105"/>
                  </a:cubicBezTo>
                  <a:close/>
                  <a:moveTo>
                    <a:pt x="604265" y="33147"/>
                  </a:moveTo>
                  <a:cubicBezTo>
                    <a:pt x="619220" y="39338"/>
                    <a:pt x="634079" y="46482"/>
                    <a:pt x="648271" y="54388"/>
                  </a:cubicBezTo>
                  <a:lnTo>
                    <a:pt x="637889" y="73152"/>
                  </a:lnTo>
                  <a:cubicBezTo>
                    <a:pt x="624363" y="65627"/>
                    <a:pt x="610266" y="58865"/>
                    <a:pt x="596074" y="52959"/>
                  </a:cubicBezTo>
                  <a:close/>
                  <a:moveTo>
                    <a:pt x="270319" y="32957"/>
                  </a:moveTo>
                  <a:lnTo>
                    <a:pt x="278510" y="52769"/>
                  </a:lnTo>
                  <a:cubicBezTo>
                    <a:pt x="264223" y="58674"/>
                    <a:pt x="250126" y="65437"/>
                    <a:pt x="236600" y="72866"/>
                  </a:cubicBezTo>
                  <a:lnTo>
                    <a:pt x="226218" y="54102"/>
                  </a:lnTo>
                  <a:cubicBezTo>
                    <a:pt x="240506" y="46292"/>
                    <a:pt x="255269" y="39148"/>
                    <a:pt x="270319" y="32957"/>
                  </a:cubicBezTo>
                  <a:close/>
                  <a:moveTo>
                    <a:pt x="510444" y="6191"/>
                  </a:moveTo>
                  <a:cubicBezTo>
                    <a:pt x="526446" y="8858"/>
                    <a:pt x="542543" y="12573"/>
                    <a:pt x="558164" y="17050"/>
                  </a:cubicBezTo>
                  <a:lnTo>
                    <a:pt x="552259" y="37624"/>
                  </a:lnTo>
                  <a:lnTo>
                    <a:pt x="552164" y="37624"/>
                  </a:lnTo>
                  <a:cubicBezTo>
                    <a:pt x="537305" y="33338"/>
                    <a:pt x="522065" y="29909"/>
                    <a:pt x="506825" y="27337"/>
                  </a:cubicBezTo>
                  <a:close/>
                  <a:moveTo>
                    <a:pt x="364331" y="6096"/>
                  </a:moveTo>
                  <a:lnTo>
                    <a:pt x="367855" y="27241"/>
                  </a:lnTo>
                  <a:cubicBezTo>
                    <a:pt x="352615" y="29813"/>
                    <a:pt x="337375" y="33242"/>
                    <a:pt x="322516" y="37529"/>
                  </a:cubicBezTo>
                  <a:lnTo>
                    <a:pt x="322516" y="37433"/>
                  </a:lnTo>
                  <a:lnTo>
                    <a:pt x="316610" y="16859"/>
                  </a:lnTo>
                  <a:cubicBezTo>
                    <a:pt x="332231" y="12383"/>
                    <a:pt x="348233" y="8763"/>
                    <a:pt x="364331" y="6096"/>
                  </a:cubicBezTo>
                  <a:close/>
                  <a:moveTo>
                    <a:pt x="437292" y="0"/>
                  </a:moveTo>
                  <a:cubicBezTo>
                    <a:pt x="445484" y="0"/>
                    <a:pt x="453675" y="191"/>
                    <a:pt x="461867" y="667"/>
                  </a:cubicBezTo>
                  <a:lnTo>
                    <a:pt x="460628" y="22098"/>
                  </a:lnTo>
                  <a:cubicBezTo>
                    <a:pt x="452818" y="21622"/>
                    <a:pt x="445007" y="21431"/>
                    <a:pt x="437006" y="21431"/>
                  </a:cubicBezTo>
                  <a:cubicBezTo>
                    <a:pt x="429386" y="21431"/>
                    <a:pt x="421671" y="21622"/>
                    <a:pt x="414146" y="22098"/>
                  </a:cubicBezTo>
                  <a:lnTo>
                    <a:pt x="413003" y="667"/>
                  </a:lnTo>
                  <a:cubicBezTo>
                    <a:pt x="421004" y="191"/>
                    <a:pt x="428910" y="0"/>
                    <a:pt x="437292" y="0"/>
                  </a:cubicBezTo>
                  <a:close/>
                </a:path>
              </a:pathLst>
            </a:custGeom>
            <a:solidFill>
              <a:schemeClr val="accent3">
                <a:lumMod val="50000"/>
              </a:schemeClr>
            </a:solidFill>
            <a:ln w="9525" cap="flat">
              <a:noFill/>
              <a:prstDash val="solid"/>
              <a:miter/>
            </a:ln>
          </p:spPr>
          <p:txBody>
            <a:bodyPr rtlCol="0" anchor="ct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TextBox 68">
              <a:extLst>
                <a:ext uri="{FF2B5EF4-FFF2-40B4-BE49-F238E27FC236}">
                  <a16:creationId xmlns:a16="http://schemas.microsoft.com/office/drawing/2014/main" id="{E0557A13-14F2-CCBC-937F-2EF3E1A29B4D}"/>
                </a:ext>
              </a:extLst>
            </p:cNvPr>
            <p:cNvSpPr txBox="1"/>
            <p:nvPr/>
          </p:nvSpPr>
          <p:spPr>
            <a:xfrm>
              <a:off x="8745509" y="1776427"/>
              <a:ext cx="601447" cy="584775"/>
            </a:xfrm>
            <a:prstGeom prst="rect">
              <a:avLst/>
            </a:prstGeom>
            <a:noFill/>
          </p:spPr>
          <p:txBody>
            <a:bodyPr wrap="none" rtlCol="0">
              <a:spAutoFit/>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Arial" pitchFamily="34" charset="0"/>
                </a:rPr>
                <a:t>03</a:t>
              </a:r>
            </a:p>
          </p:txBody>
        </p:sp>
      </p:grpSp>
    </p:spTree>
    <p:extLst>
      <p:ext uri="{BB962C8B-B14F-4D97-AF65-F5344CB8AC3E}">
        <p14:creationId xmlns:p14="http://schemas.microsoft.com/office/powerpoint/2010/main" val="1812773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
            <a:extLst>
              <a:ext uri="{FF2B5EF4-FFF2-40B4-BE49-F238E27FC236}">
                <a16:creationId xmlns:a16="http://schemas.microsoft.com/office/drawing/2014/main" id="{5CB47C76-2E74-4345-B601-F00A1BACFCE9}"/>
              </a:ext>
            </a:extLst>
          </p:cNvPr>
          <p:cNvSpPr>
            <a:spLocks noGrp="1"/>
          </p:cNvSpPr>
          <p:nvPr/>
        </p:nvSpPr>
        <p:spPr>
          <a:xfrm>
            <a:off x="408000" y="335104"/>
            <a:ext cx="11376000" cy="439200"/>
          </a:xfrm>
          <a:prstGeom prst="rect">
            <a:avLst/>
          </a:prstGeom>
        </p:spPr>
        <p:txBody>
          <a:bodyPr anchor="ctr">
            <a:noAutofit/>
          </a:bodyPr>
          <a:lstStyle>
            <a:lvl1pPr algn="l" defTabSz="914400" rtl="0" eaLnBrk="1" latinLnBrk="0" hangingPunct="1">
              <a:lnSpc>
                <a:spcPct val="90000"/>
              </a:lnSpc>
              <a:spcBef>
                <a:spcPct val="0"/>
              </a:spcBef>
              <a:buNone/>
              <a:defRPr sz="3600" b="1" kern="120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000000">
                    <a:lumMod val="75000"/>
                    <a:lumOff val="25000"/>
                  </a:srgbClr>
                </a:solidFill>
                <a:effectLst/>
                <a:uLnTx/>
                <a:uFillTx/>
                <a:latin typeface="Calibri"/>
                <a:ea typeface="+mj-ea"/>
                <a:cs typeface="+mj-cs"/>
              </a:rPr>
              <a:t>Future Scope : Building Resilient Crop Ecosystems</a:t>
            </a:r>
            <a:endParaRPr kumimoji="0" lang="en-IN" sz="3600" b="1" i="0" u="none" strike="noStrike" kern="1200" cap="none" spc="0" normalizeH="0" baseline="0" noProof="0" dirty="0">
              <a:ln>
                <a:noFill/>
              </a:ln>
              <a:solidFill>
                <a:srgbClr val="000000">
                  <a:lumMod val="75000"/>
                  <a:lumOff val="25000"/>
                </a:srgbClr>
              </a:solidFill>
              <a:effectLst/>
              <a:uLnTx/>
              <a:uFillTx/>
              <a:latin typeface="Calibri"/>
              <a:ea typeface="+mj-ea"/>
              <a:cs typeface="+mj-cs"/>
            </a:endParaRPr>
          </a:p>
        </p:txBody>
      </p:sp>
      <p:grpSp>
        <p:nvGrpSpPr>
          <p:cNvPr id="73" name="Group 72">
            <a:extLst>
              <a:ext uri="{FF2B5EF4-FFF2-40B4-BE49-F238E27FC236}">
                <a16:creationId xmlns:a16="http://schemas.microsoft.com/office/drawing/2014/main" id="{B7AAEE18-DDA5-BC4F-931D-C483912A8675}"/>
              </a:ext>
            </a:extLst>
          </p:cNvPr>
          <p:cNvGrpSpPr/>
          <p:nvPr/>
        </p:nvGrpSpPr>
        <p:grpSpPr>
          <a:xfrm>
            <a:off x="88562" y="918040"/>
            <a:ext cx="7662333" cy="5668864"/>
            <a:chOff x="3036000" y="758952"/>
            <a:chExt cx="6120000" cy="5668864"/>
          </a:xfrm>
        </p:grpSpPr>
        <p:sp>
          <p:nvSpPr>
            <p:cNvPr id="74" name="Freeform: Shape 73">
              <a:extLst>
                <a:ext uri="{FF2B5EF4-FFF2-40B4-BE49-F238E27FC236}">
                  <a16:creationId xmlns:a16="http://schemas.microsoft.com/office/drawing/2014/main" id="{B3DD1B06-5B19-4254-B470-68E70F55917C}"/>
                </a:ext>
              </a:extLst>
            </p:cNvPr>
            <p:cNvSpPr/>
            <p:nvPr/>
          </p:nvSpPr>
          <p:spPr>
            <a:xfrm>
              <a:off x="3900929" y="758952"/>
              <a:ext cx="5255071" cy="1143835"/>
            </a:xfrm>
            <a:custGeom>
              <a:avLst/>
              <a:gdLst>
                <a:gd name="connsiteX0" fmla="*/ 115097 w 5166130"/>
                <a:gd name="connsiteY0" fmla="*/ 0 h 1124476"/>
                <a:gd name="connsiteX1" fmla="*/ 115148 w 5166130"/>
                <a:gd name="connsiteY1" fmla="*/ 0 h 1124476"/>
                <a:gd name="connsiteX2" fmla="*/ 2944145 w 5166130"/>
                <a:gd name="connsiteY2" fmla="*/ 0 h 1124476"/>
                <a:gd name="connsiteX3" fmla="*/ 4396474 w 5166130"/>
                <a:gd name="connsiteY3" fmla="*/ 0 h 1124476"/>
                <a:gd name="connsiteX4" fmla="*/ 4603892 w 5166130"/>
                <a:gd name="connsiteY4" fmla="*/ 0 h 1124476"/>
                <a:gd name="connsiteX5" fmla="*/ 5166130 w 5166130"/>
                <a:gd name="connsiteY5" fmla="*/ 562238 h 1124476"/>
                <a:gd name="connsiteX6" fmla="*/ 4603892 w 5166130"/>
                <a:gd name="connsiteY6" fmla="*/ 1124476 h 1124476"/>
                <a:gd name="connsiteX7" fmla="*/ 4396474 w 5166130"/>
                <a:gd name="connsiteY7" fmla="*/ 1124476 h 1124476"/>
                <a:gd name="connsiteX8" fmla="*/ 2944145 w 5166130"/>
                <a:gd name="connsiteY8" fmla="*/ 1124476 h 1124476"/>
                <a:gd name="connsiteX9" fmla="*/ 0 w 5166130"/>
                <a:gd name="connsiteY9" fmla="*/ 1124476 h 1124476"/>
                <a:gd name="connsiteX10" fmla="*/ 0 w 5166130"/>
                <a:gd name="connsiteY10" fmla="*/ 134794 h 1124476"/>
                <a:gd name="connsiteX11" fmla="*/ 115097 w 5166130"/>
                <a:gd name="connsiteY11" fmla="*/ 0 h 112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6130" h="1124476">
                  <a:moveTo>
                    <a:pt x="115097" y="0"/>
                  </a:moveTo>
                  <a:cubicBezTo>
                    <a:pt x="115115" y="0"/>
                    <a:pt x="115130" y="0"/>
                    <a:pt x="115148" y="0"/>
                  </a:cubicBezTo>
                  <a:lnTo>
                    <a:pt x="2944145" y="0"/>
                  </a:lnTo>
                  <a:lnTo>
                    <a:pt x="4396474" y="0"/>
                  </a:lnTo>
                  <a:lnTo>
                    <a:pt x="4603892" y="0"/>
                  </a:lnTo>
                  <a:lnTo>
                    <a:pt x="5166130" y="562238"/>
                  </a:lnTo>
                  <a:lnTo>
                    <a:pt x="4603892" y="1124476"/>
                  </a:lnTo>
                  <a:lnTo>
                    <a:pt x="4396474" y="1124476"/>
                  </a:lnTo>
                  <a:lnTo>
                    <a:pt x="2944145" y="1124476"/>
                  </a:lnTo>
                  <a:lnTo>
                    <a:pt x="0" y="1124476"/>
                  </a:lnTo>
                  <a:lnTo>
                    <a:pt x="0" y="134794"/>
                  </a:lnTo>
                  <a:cubicBezTo>
                    <a:pt x="0" y="60350"/>
                    <a:pt x="51531" y="0"/>
                    <a:pt x="115097" y="0"/>
                  </a:cubicBezTo>
                  <a:close/>
                </a:path>
              </a:pathLst>
            </a:custGeom>
            <a:solidFill>
              <a:srgbClr val="C2C822"/>
            </a:solidFill>
            <a:ln w="4243" cap="flat">
              <a:noFill/>
              <a:prstDash val="solid"/>
              <a:miter/>
            </a:ln>
          </p:spPr>
          <p:txBody>
            <a:bodyPr rtlCol="0" anchor="ct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5" name="Freeform: Shape 74">
              <a:extLst>
                <a:ext uri="{FF2B5EF4-FFF2-40B4-BE49-F238E27FC236}">
                  <a16:creationId xmlns:a16="http://schemas.microsoft.com/office/drawing/2014/main" id="{1FDEE7EF-AD5A-449A-ABC2-994F57487481}"/>
                </a:ext>
              </a:extLst>
            </p:cNvPr>
            <p:cNvSpPr/>
            <p:nvPr/>
          </p:nvSpPr>
          <p:spPr>
            <a:xfrm>
              <a:off x="3900826" y="888417"/>
              <a:ext cx="642660" cy="273105"/>
            </a:xfrm>
            <a:custGeom>
              <a:avLst/>
              <a:gdLst>
                <a:gd name="connsiteX0" fmla="*/ 1057253 w 1052302"/>
                <a:gd name="connsiteY0" fmla="*/ 262102 h 447186"/>
                <a:gd name="connsiteX1" fmla="*/ 1057253 w 1052302"/>
                <a:gd name="connsiteY1" fmla="*/ 446637 h 447186"/>
                <a:gd name="connsiteX2" fmla="*/ 4950 w 1052302"/>
                <a:gd name="connsiteY2" fmla="*/ 446637 h 447186"/>
                <a:gd name="connsiteX3" fmla="*/ 4950 w 1052302"/>
                <a:gd name="connsiteY3" fmla="*/ -550 h 447186"/>
                <a:gd name="connsiteX4" fmla="*/ 58966 w 1052302"/>
                <a:gd name="connsiteY4" fmla="*/ 49350 h 447186"/>
                <a:gd name="connsiteX5" fmla="*/ 146247 w 1052302"/>
                <a:gd name="connsiteY5" fmla="*/ 77397 h 447186"/>
                <a:gd name="connsiteX6" fmla="*/ 872377 w 1052302"/>
                <a:gd name="connsiteY6" fmla="*/ 77397 h 447186"/>
                <a:gd name="connsiteX7" fmla="*/ 1057253 w 1052302"/>
                <a:gd name="connsiteY7" fmla="*/ 261932 h 447186"/>
                <a:gd name="connsiteX8" fmla="*/ 1057253 w 1052302"/>
                <a:gd name="connsiteY8" fmla="*/ 262102 h 44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302" h="447186">
                  <a:moveTo>
                    <a:pt x="1057253" y="262102"/>
                  </a:moveTo>
                  <a:lnTo>
                    <a:pt x="1057253" y="446637"/>
                  </a:lnTo>
                  <a:lnTo>
                    <a:pt x="4950" y="446637"/>
                  </a:lnTo>
                  <a:lnTo>
                    <a:pt x="4950" y="-550"/>
                  </a:lnTo>
                  <a:cubicBezTo>
                    <a:pt x="19588" y="19397"/>
                    <a:pt x="37920" y="36340"/>
                    <a:pt x="58966" y="49350"/>
                  </a:cubicBezTo>
                  <a:cubicBezTo>
                    <a:pt x="85400" y="65533"/>
                    <a:pt x="115314" y="75153"/>
                    <a:pt x="146247" y="77397"/>
                  </a:cubicBezTo>
                  <a:lnTo>
                    <a:pt x="872377" y="77397"/>
                  </a:lnTo>
                  <a:cubicBezTo>
                    <a:pt x="974383" y="77304"/>
                    <a:pt x="1057168" y="159922"/>
                    <a:pt x="1057253" y="261932"/>
                  </a:cubicBezTo>
                  <a:cubicBezTo>
                    <a:pt x="1057253" y="261987"/>
                    <a:pt x="1057253" y="262047"/>
                    <a:pt x="1057253" y="262102"/>
                  </a:cubicBezTo>
                  <a:close/>
                </a:path>
              </a:pathLst>
            </a:custGeom>
            <a:solidFill>
              <a:srgbClr val="C2C822">
                <a:lumMod val="50000"/>
              </a:srgbClr>
            </a:solidFill>
            <a:ln w="4243" cap="flat">
              <a:noFill/>
              <a:prstDash val="solid"/>
              <a:miter/>
            </a:ln>
          </p:spPr>
          <p:txBody>
            <a:bodyPr rtlCol="0" anchor="ct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6" name="TextBox 18">
              <a:extLst>
                <a:ext uri="{FF2B5EF4-FFF2-40B4-BE49-F238E27FC236}">
                  <a16:creationId xmlns:a16="http://schemas.microsoft.com/office/drawing/2014/main" id="{8FC9C647-9308-4FBE-B4F3-2F9BBBCA2157}"/>
                </a:ext>
              </a:extLst>
            </p:cNvPr>
            <p:cNvSpPr txBox="1"/>
            <p:nvPr/>
          </p:nvSpPr>
          <p:spPr>
            <a:xfrm>
              <a:off x="4702046" y="828490"/>
              <a:ext cx="3942420" cy="1323439"/>
            </a:xfrm>
            <a:prstGeom prst="rect">
              <a:avLst/>
            </a:prstGeom>
            <a:noFill/>
          </p:spPr>
          <p:txBody>
            <a:bodyPr wrap="square">
              <a:spAutoFit/>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Utilize computer vision algorithms to analyze visual characteristics and detect signs of spoilage or deterioration, enabling timely intervention and optimization of storage parameters.</a:t>
              </a:r>
            </a:p>
          </p:txBody>
        </p:sp>
        <p:sp>
          <p:nvSpPr>
            <p:cNvPr id="77" name="Freeform: Shape 76">
              <a:extLst>
                <a:ext uri="{FF2B5EF4-FFF2-40B4-BE49-F238E27FC236}">
                  <a16:creationId xmlns:a16="http://schemas.microsoft.com/office/drawing/2014/main" id="{B3317508-1179-47C3-99CD-6898F7241803}"/>
                </a:ext>
              </a:extLst>
            </p:cNvPr>
            <p:cNvSpPr/>
            <p:nvPr/>
          </p:nvSpPr>
          <p:spPr>
            <a:xfrm>
              <a:off x="3900929" y="2179490"/>
              <a:ext cx="5255071" cy="1143835"/>
            </a:xfrm>
            <a:custGeom>
              <a:avLst/>
              <a:gdLst>
                <a:gd name="connsiteX0" fmla="*/ 115097 w 5166130"/>
                <a:gd name="connsiteY0" fmla="*/ 0 h 1124476"/>
                <a:gd name="connsiteX1" fmla="*/ 115148 w 5166130"/>
                <a:gd name="connsiteY1" fmla="*/ 0 h 1124476"/>
                <a:gd name="connsiteX2" fmla="*/ 2944145 w 5166130"/>
                <a:gd name="connsiteY2" fmla="*/ 0 h 1124476"/>
                <a:gd name="connsiteX3" fmla="*/ 4396474 w 5166130"/>
                <a:gd name="connsiteY3" fmla="*/ 0 h 1124476"/>
                <a:gd name="connsiteX4" fmla="*/ 4603892 w 5166130"/>
                <a:gd name="connsiteY4" fmla="*/ 0 h 1124476"/>
                <a:gd name="connsiteX5" fmla="*/ 5166130 w 5166130"/>
                <a:gd name="connsiteY5" fmla="*/ 562238 h 1124476"/>
                <a:gd name="connsiteX6" fmla="*/ 4603892 w 5166130"/>
                <a:gd name="connsiteY6" fmla="*/ 1124476 h 1124476"/>
                <a:gd name="connsiteX7" fmla="*/ 4396474 w 5166130"/>
                <a:gd name="connsiteY7" fmla="*/ 1124476 h 1124476"/>
                <a:gd name="connsiteX8" fmla="*/ 2944145 w 5166130"/>
                <a:gd name="connsiteY8" fmla="*/ 1124476 h 1124476"/>
                <a:gd name="connsiteX9" fmla="*/ 0 w 5166130"/>
                <a:gd name="connsiteY9" fmla="*/ 1124476 h 1124476"/>
                <a:gd name="connsiteX10" fmla="*/ 0 w 5166130"/>
                <a:gd name="connsiteY10" fmla="*/ 134794 h 1124476"/>
                <a:gd name="connsiteX11" fmla="*/ 115097 w 5166130"/>
                <a:gd name="connsiteY11" fmla="*/ 0 h 112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6130" h="1124476">
                  <a:moveTo>
                    <a:pt x="115097" y="0"/>
                  </a:moveTo>
                  <a:cubicBezTo>
                    <a:pt x="115115" y="0"/>
                    <a:pt x="115130" y="0"/>
                    <a:pt x="115148" y="0"/>
                  </a:cubicBezTo>
                  <a:lnTo>
                    <a:pt x="2944145" y="0"/>
                  </a:lnTo>
                  <a:lnTo>
                    <a:pt x="4396474" y="0"/>
                  </a:lnTo>
                  <a:lnTo>
                    <a:pt x="4603892" y="0"/>
                  </a:lnTo>
                  <a:lnTo>
                    <a:pt x="5166130" y="562238"/>
                  </a:lnTo>
                  <a:lnTo>
                    <a:pt x="4603892" y="1124476"/>
                  </a:lnTo>
                  <a:lnTo>
                    <a:pt x="4396474" y="1124476"/>
                  </a:lnTo>
                  <a:lnTo>
                    <a:pt x="2944145" y="1124476"/>
                  </a:lnTo>
                  <a:lnTo>
                    <a:pt x="0" y="1124476"/>
                  </a:lnTo>
                  <a:lnTo>
                    <a:pt x="0" y="134794"/>
                  </a:lnTo>
                  <a:cubicBezTo>
                    <a:pt x="0" y="60350"/>
                    <a:pt x="51531" y="0"/>
                    <a:pt x="115097" y="0"/>
                  </a:cubicBezTo>
                  <a:close/>
                </a:path>
              </a:pathLst>
            </a:custGeom>
            <a:solidFill>
              <a:srgbClr val="41AFB7"/>
            </a:solidFill>
            <a:ln w="4243" cap="flat">
              <a:noFill/>
              <a:prstDash val="solid"/>
              <a:miter/>
            </a:ln>
          </p:spPr>
          <p:txBody>
            <a:bodyPr rtlCol="0" anchor="ct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8" name="Freeform: Shape 77">
              <a:extLst>
                <a:ext uri="{FF2B5EF4-FFF2-40B4-BE49-F238E27FC236}">
                  <a16:creationId xmlns:a16="http://schemas.microsoft.com/office/drawing/2014/main" id="{4D243C96-A915-44D4-B4FB-5BF6C82254BF}"/>
                </a:ext>
              </a:extLst>
            </p:cNvPr>
            <p:cNvSpPr/>
            <p:nvPr/>
          </p:nvSpPr>
          <p:spPr>
            <a:xfrm>
              <a:off x="3900826" y="2308956"/>
              <a:ext cx="642660" cy="273105"/>
            </a:xfrm>
            <a:custGeom>
              <a:avLst/>
              <a:gdLst>
                <a:gd name="connsiteX0" fmla="*/ 1057253 w 1052302"/>
                <a:gd name="connsiteY0" fmla="*/ 262102 h 447186"/>
                <a:gd name="connsiteX1" fmla="*/ 1057253 w 1052302"/>
                <a:gd name="connsiteY1" fmla="*/ 446637 h 447186"/>
                <a:gd name="connsiteX2" fmla="*/ 4950 w 1052302"/>
                <a:gd name="connsiteY2" fmla="*/ 446637 h 447186"/>
                <a:gd name="connsiteX3" fmla="*/ 4950 w 1052302"/>
                <a:gd name="connsiteY3" fmla="*/ -550 h 447186"/>
                <a:gd name="connsiteX4" fmla="*/ 58966 w 1052302"/>
                <a:gd name="connsiteY4" fmla="*/ 49350 h 447186"/>
                <a:gd name="connsiteX5" fmla="*/ 146247 w 1052302"/>
                <a:gd name="connsiteY5" fmla="*/ 77397 h 447186"/>
                <a:gd name="connsiteX6" fmla="*/ 872377 w 1052302"/>
                <a:gd name="connsiteY6" fmla="*/ 77397 h 447186"/>
                <a:gd name="connsiteX7" fmla="*/ 1057253 w 1052302"/>
                <a:gd name="connsiteY7" fmla="*/ 261932 h 447186"/>
                <a:gd name="connsiteX8" fmla="*/ 1057253 w 1052302"/>
                <a:gd name="connsiteY8" fmla="*/ 262102 h 44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302" h="447186">
                  <a:moveTo>
                    <a:pt x="1057253" y="262102"/>
                  </a:moveTo>
                  <a:lnTo>
                    <a:pt x="1057253" y="446637"/>
                  </a:lnTo>
                  <a:lnTo>
                    <a:pt x="4950" y="446637"/>
                  </a:lnTo>
                  <a:lnTo>
                    <a:pt x="4950" y="-550"/>
                  </a:lnTo>
                  <a:cubicBezTo>
                    <a:pt x="19588" y="19397"/>
                    <a:pt x="37920" y="36340"/>
                    <a:pt x="58966" y="49350"/>
                  </a:cubicBezTo>
                  <a:cubicBezTo>
                    <a:pt x="85400" y="65533"/>
                    <a:pt x="115314" y="75153"/>
                    <a:pt x="146247" y="77397"/>
                  </a:cubicBezTo>
                  <a:lnTo>
                    <a:pt x="872377" y="77397"/>
                  </a:lnTo>
                  <a:cubicBezTo>
                    <a:pt x="974383" y="77304"/>
                    <a:pt x="1057168" y="159922"/>
                    <a:pt x="1057253" y="261932"/>
                  </a:cubicBezTo>
                  <a:cubicBezTo>
                    <a:pt x="1057253" y="261987"/>
                    <a:pt x="1057253" y="262047"/>
                    <a:pt x="1057253" y="262102"/>
                  </a:cubicBezTo>
                  <a:close/>
                </a:path>
              </a:pathLst>
            </a:custGeom>
            <a:solidFill>
              <a:srgbClr val="41AFB7">
                <a:lumMod val="50000"/>
              </a:srgbClr>
            </a:solidFill>
            <a:ln w="4243"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9" name="TextBox 26">
              <a:extLst>
                <a:ext uri="{FF2B5EF4-FFF2-40B4-BE49-F238E27FC236}">
                  <a16:creationId xmlns:a16="http://schemas.microsoft.com/office/drawing/2014/main" id="{F09244E2-5F1F-47A2-96E1-4215EC26534E}"/>
                </a:ext>
              </a:extLst>
            </p:cNvPr>
            <p:cNvSpPr txBox="1"/>
            <p:nvPr/>
          </p:nvSpPr>
          <p:spPr>
            <a:xfrm>
              <a:off x="4702046" y="2256702"/>
              <a:ext cx="4013924" cy="1077218"/>
            </a:xfrm>
            <a:prstGeom prst="rect">
              <a:avLst/>
            </a:prstGeom>
            <a:noFill/>
          </p:spPr>
          <p:txBody>
            <a:bodyPr wrap="square">
              <a:spAutoFit/>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Implement sensors and IoT devices to track inventory movement and trigger alerts for replenishment or distribution, ensuring efficient stock management and minimizing wastage.</a:t>
              </a:r>
            </a:p>
          </p:txBody>
        </p:sp>
        <p:sp>
          <p:nvSpPr>
            <p:cNvPr id="80" name="Freeform: Shape 79">
              <a:extLst>
                <a:ext uri="{FF2B5EF4-FFF2-40B4-BE49-F238E27FC236}">
                  <a16:creationId xmlns:a16="http://schemas.microsoft.com/office/drawing/2014/main" id="{1CBBA4CD-7521-4055-AA01-2B704342759D}"/>
                </a:ext>
              </a:extLst>
            </p:cNvPr>
            <p:cNvSpPr/>
            <p:nvPr/>
          </p:nvSpPr>
          <p:spPr>
            <a:xfrm>
              <a:off x="3900929" y="3600029"/>
              <a:ext cx="5255071" cy="1143835"/>
            </a:xfrm>
            <a:custGeom>
              <a:avLst/>
              <a:gdLst>
                <a:gd name="connsiteX0" fmla="*/ 115097 w 5166130"/>
                <a:gd name="connsiteY0" fmla="*/ 0 h 1124476"/>
                <a:gd name="connsiteX1" fmla="*/ 115148 w 5166130"/>
                <a:gd name="connsiteY1" fmla="*/ 0 h 1124476"/>
                <a:gd name="connsiteX2" fmla="*/ 2944145 w 5166130"/>
                <a:gd name="connsiteY2" fmla="*/ 0 h 1124476"/>
                <a:gd name="connsiteX3" fmla="*/ 4396474 w 5166130"/>
                <a:gd name="connsiteY3" fmla="*/ 0 h 1124476"/>
                <a:gd name="connsiteX4" fmla="*/ 4603892 w 5166130"/>
                <a:gd name="connsiteY4" fmla="*/ 0 h 1124476"/>
                <a:gd name="connsiteX5" fmla="*/ 5166130 w 5166130"/>
                <a:gd name="connsiteY5" fmla="*/ 562238 h 1124476"/>
                <a:gd name="connsiteX6" fmla="*/ 4603892 w 5166130"/>
                <a:gd name="connsiteY6" fmla="*/ 1124476 h 1124476"/>
                <a:gd name="connsiteX7" fmla="*/ 4396474 w 5166130"/>
                <a:gd name="connsiteY7" fmla="*/ 1124476 h 1124476"/>
                <a:gd name="connsiteX8" fmla="*/ 2944145 w 5166130"/>
                <a:gd name="connsiteY8" fmla="*/ 1124476 h 1124476"/>
                <a:gd name="connsiteX9" fmla="*/ 0 w 5166130"/>
                <a:gd name="connsiteY9" fmla="*/ 1124476 h 1124476"/>
                <a:gd name="connsiteX10" fmla="*/ 0 w 5166130"/>
                <a:gd name="connsiteY10" fmla="*/ 134794 h 1124476"/>
                <a:gd name="connsiteX11" fmla="*/ 115097 w 5166130"/>
                <a:gd name="connsiteY11" fmla="*/ 0 h 112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6130" h="1124476">
                  <a:moveTo>
                    <a:pt x="115097" y="0"/>
                  </a:moveTo>
                  <a:cubicBezTo>
                    <a:pt x="115115" y="0"/>
                    <a:pt x="115130" y="0"/>
                    <a:pt x="115148" y="0"/>
                  </a:cubicBezTo>
                  <a:lnTo>
                    <a:pt x="2944145" y="0"/>
                  </a:lnTo>
                  <a:lnTo>
                    <a:pt x="4396474" y="0"/>
                  </a:lnTo>
                  <a:lnTo>
                    <a:pt x="4603892" y="0"/>
                  </a:lnTo>
                  <a:lnTo>
                    <a:pt x="5166130" y="562238"/>
                  </a:lnTo>
                  <a:lnTo>
                    <a:pt x="4603892" y="1124476"/>
                  </a:lnTo>
                  <a:lnTo>
                    <a:pt x="4396474" y="1124476"/>
                  </a:lnTo>
                  <a:lnTo>
                    <a:pt x="2944145" y="1124476"/>
                  </a:lnTo>
                  <a:lnTo>
                    <a:pt x="0" y="1124476"/>
                  </a:lnTo>
                  <a:lnTo>
                    <a:pt x="0" y="134794"/>
                  </a:lnTo>
                  <a:cubicBezTo>
                    <a:pt x="0" y="60350"/>
                    <a:pt x="51531" y="0"/>
                    <a:pt x="115097" y="0"/>
                  </a:cubicBezTo>
                  <a:close/>
                </a:path>
              </a:pathLst>
            </a:custGeom>
            <a:solidFill>
              <a:srgbClr val="CB1A49"/>
            </a:solidFill>
            <a:ln w="4243" cap="flat">
              <a:noFill/>
              <a:prstDash val="solid"/>
              <a:miter/>
            </a:ln>
          </p:spPr>
          <p:txBody>
            <a:bodyPr rtlCol="0" anchor="ct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1" name="Freeform: Shape 80">
              <a:extLst>
                <a:ext uri="{FF2B5EF4-FFF2-40B4-BE49-F238E27FC236}">
                  <a16:creationId xmlns:a16="http://schemas.microsoft.com/office/drawing/2014/main" id="{3DF3A821-E751-46DE-9CE6-2A1D10EFEAEB}"/>
                </a:ext>
              </a:extLst>
            </p:cNvPr>
            <p:cNvSpPr/>
            <p:nvPr/>
          </p:nvSpPr>
          <p:spPr>
            <a:xfrm>
              <a:off x="3900826" y="3729494"/>
              <a:ext cx="642660" cy="273105"/>
            </a:xfrm>
            <a:custGeom>
              <a:avLst/>
              <a:gdLst>
                <a:gd name="connsiteX0" fmla="*/ 1057253 w 1052302"/>
                <a:gd name="connsiteY0" fmla="*/ 262102 h 447186"/>
                <a:gd name="connsiteX1" fmla="*/ 1057253 w 1052302"/>
                <a:gd name="connsiteY1" fmla="*/ 446637 h 447186"/>
                <a:gd name="connsiteX2" fmla="*/ 4950 w 1052302"/>
                <a:gd name="connsiteY2" fmla="*/ 446637 h 447186"/>
                <a:gd name="connsiteX3" fmla="*/ 4950 w 1052302"/>
                <a:gd name="connsiteY3" fmla="*/ -550 h 447186"/>
                <a:gd name="connsiteX4" fmla="*/ 58966 w 1052302"/>
                <a:gd name="connsiteY4" fmla="*/ 49350 h 447186"/>
                <a:gd name="connsiteX5" fmla="*/ 146247 w 1052302"/>
                <a:gd name="connsiteY5" fmla="*/ 77397 h 447186"/>
                <a:gd name="connsiteX6" fmla="*/ 872377 w 1052302"/>
                <a:gd name="connsiteY6" fmla="*/ 77397 h 447186"/>
                <a:gd name="connsiteX7" fmla="*/ 1057253 w 1052302"/>
                <a:gd name="connsiteY7" fmla="*/ 261932 h 447186"/>
                <a:gd name="connsiteX8" fmla="*/ 1057253 w 1052302"/>
                <a:gd name="connsiteY8" fmla="*/ 262102 h 44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302" h="447186">
                  <a:moveTo>
                    <a:pt x="1057253" y="262102"/>
                  </a:moveTo>
                  <a:lnTo>
                    <a:pt x="1057253" y="446637"/>
                  </a:lnTo>
                  <a:lnTo>
                    <a:pt x="4950" y="446637"/>
                  </a:lnTo>
                  <a:lnTo>
                    <a:pt x="4950" y="-550"/>
                  </a:lnTo>
                  <a:cubicBezTo>
                    <a:pt x="19588" y="19397"/>
                    <a:pt x="37920" y="36340"/>
                    <a:pt x="58966" y="49350"/>
                  </a:cubicBezTo>
                  <a:cubicBezTo>
                    <a:pt x="85400" y="65533"/>
                    <a:pt x="115314" y="75153"/>
                    <a:pt x="146247" y="77397"/>
                  </a:cubicBezTo>
                  <a:lnTo>
                    <a:pt x="872377" y="77397"/>
                  </a:lnTo>
                  <a:cubicBezTo>
                    <a:pt x="974383" y="77304"/>
                    <a:pt x="1057168" y="159922"/>
                    <a:pt x="1057253" y="261932"/>
                  </a:cubicBezTo>
                  <a:cubicBezTo>
                    <a:pt x="1057253" y="261987"/>
                    <a:pt x="1057253" y="262047"/>
                    <a:pt x="1057253" y="262102"/>
                  </a:cubicBezTo>
                  <a:close/>
                </a:path>
              </a:pathLst>
            </a:custGeom>
            <a:solidFill>
              <a:srgbClr val="CB1A49">
                <a:lumMod val="50000"/>
              </a:srgbClr>
            </a:solidFill>
            <a:ln w="4243"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2" name="TextBox 33">
              <a:extLst>
                <a:ext uri="{FF2B5EF4-FFF2-40B4-BE49-F238E27FC236}">
                  <a16:creationId xmlns:a16="http://schemas.microsoft.com/office/drawing/2014/main" id="{B564BBFE-1DDD-475F-9821-20328608A749}"/>
                </a:ext>
              </a:extLst>
            </p:cNvPr>
            <p:cNvSpPr txBox="1"/>
            <p:nvPr/>
          </p:nvSpPr>
          <p:spPr>
            <a:xfrm>
              <a:off x="4702046" y="3643710"/>
              <a:ext cx="3731831" cy="1077218"/>
            </a:xfrm>
            <a:prstGeom prst="rect">
              <a:avLst/>
            </a:prstGeom>
            <a:noFill/>
          </p:spPr>
          <p:txBody>
            <a:bodyPr wrap="square">
              <a:spAutoFit/>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Provide training and resources to enable farmers to diagnose and resolve common problems independently, fostering a culture of self-reliance and collaboration.</a:t>
              </a:r>
            </a:p>
          </p:txBody>
        </p:sp>
        <p:sp>
          <p:nvSpPr>
            <p:cNvPr id="83" name="Freeform: Shape 82">
              <a:extLst>
                <a:ext uri="{FF2B5EF4-FFF2-40B4-BE49-F238E27FC236}">
                  <a16:creationId xmlns:a16="http://schemas.microsoft.com/office/drawing/2014/main" id="{FD048411-A3A9-46B0-94BC-BD5575D8D575}"/>
                </a:ext>
              </a:extLst>
            </p:cNvPr>
            <p:cNvSpPr/>
            <p:nvPr/>
          </p:nvSpPr>
          <p:spPr>
            <a:xfrm>
              <a:off x="3900929" y="5020567"/>
              <a:ext cx="5255071" cy="1143835"/>
            </a:xfrm>
            <a:custGeom>
              <a:avLst/>
              <a:gdLst>
                <a:gd name="connsiteX0" fmla="*/ 115097 w 5166130"/>
                <a:gd name="connsiteY0" fmla="*/ 0 h 1124476"/>
                <a:gd name="connsiteX1" fmla="*/ 115148 w 5166130"/>
                <a:gd name="connsiteY1" fmla="*/ 0 h 1124476"/>
                <a:gd name="connsiteX2" fmla="*/ 2944145 w 5166130"/>
                <a:gd name="connsiteY2" fmla="*/ 0 h 1124476"/>
                <a:gd name="connsiteX3" fmla="*/ 4396474 w 5166130"/>
                <a:gd name="connsiteY3" fmla="*/ 0 h 1124476"/>
                <a:gd name="connsiteX4" fmla="*/ 4603892 w 5166130"/>
                <a:gd name="connsiteY4" fmla="*/ 0 h 1124476"/>
                <a:gd name="connsiteX5" fmla="*/ 5166130 w 5166130"/>
                <a:gd name="connsiteY5" fmla="*/ 562238 h 1124476"/>
                <a:gd name="connsiteX6" fmla="*/ 4603892 w 5166130"/>
                <a:gd name="connsiteY6" fmla="*/ 1124476 h 1124476"/>
                <a:gd name="connsiteX7" fmla="*/ 4396474 w 5166130"/>
                <a:gd name="connsiteY7" fmla="*/ 1124476 h 1124476"/>
                <a:gd name="connsiteX8" fmla="*/ 2944145 w 5166130"/>
                <a:gd name="connsiteY8" fmla="*/ 1124476 h 1124476"/>
                <a:gd name="connsiteX9" fmla="*/ 0 w 5166130"/>
                <a:gd name="connsiteY9" fmla="*/ 1124476 h 1124476"/>
                <a:gd name="connsiteX10" fmla="*/ 0 w 5166130"/>
                <a:gd name="connsiteY10" fmla="*/ 134794 h 1124476"/>
                <a:gd name="connsiteX11" fmla="*/ 115097 w 5166130"/>
                <a:gd name="connsiteY11" fmla="*/ 0 h 112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6130" h="1124476">
                  <a:moveTo>
                    <a:pt x="115097" y="0"/>
                  </a:moveTo>
                  <a:cubicBezTo>
                    <a:pt x="115115" y="0"/>
                    <a:pt x="115130" y="0"/>
                    <a:pt x="115148" y="0"/>
                  </a:cubicBezTo>
                  <a:lnTo>
                    <a:pt x="2944145" y="0"/>
                  </a:lnTo>
                  <a:lnTo>
                    <a:pt x="4396474" y="0"/>
                  </a:lnTo>
                  <a:lnTo>
                    <a:pt x="4603892" y="0"/>
                  </a:lnTo>
                  <a:lnTo>
                    <a:pt x="5166130" y="562238"/>
                  </a:lnTo>
                  <a:lnTo>
                    <a:pt x="4603892" y="1124476"/>
                  </a:lnTo>
                  <a:lnTo>
                    <a:pt x="4396474" y="1124476"/>
                  </a:lnTo>
                  <a:lnTo>
                    <a:pt x="2944145" y="1124476"/>
                  </a:lnTo>
                  <a:lnTo>
                    <a:pt x="0" y="1124476"/>
                  </a:lnTo>
                  <a:lnTo>
                    <a:pt x="0" y="134794"/>
                  </a:lnTo>
                  <a:cubicBezTo>
                    <a:pt x="0" y="60350"/>
                    <a:pt x="51531" y="0"/>
                    <a:pt x="115097" y="0"/>
                  </a:cubicBezTo>
                  <a:close/>
                </a:path>
              </a:pathLst>
            </a:custGeom>
            <a:solidFill>
              <a:srgbClr val="F9B317"/>
            </a:solidFill>
            <a:ln w="4243" cap="flat">
              <a:noFill/>
              <a:prstDash val="solid"/>
              <a:miter/>
            </a:ln>
          </p:spPr>
          <p:txBody>
            <a:bodyPr rtlCol="0" anchor="ct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4" name="Freeform: Shape 83">
              <a:extLst>
                <a:ext uri="{FF2B5EF4-FFF2-40B4-BE49-F238E27FC236}">
                  <a16:creationId xmlns:a16="http://schemas.microsoft.com/office/drawing/2014/main" id="{364FC85B-4804-4EA8-9BB4-89A31F81A735}"/>
                </a:ext>
              </a:extLst>
            </p:cNvPr>
            <p:cNvSpPr/>
            <p:nvPr/>
          </p:nvSpPr>
          <p:spPr>
            <a:xfrm>
              <a:off x="3900826" y="5150033"/>
              <a:ext cx="642660" cy="273105"/>
            </a:xfrm>
            <a:custGeom>
              <a:avLst/>
              <a:gdLst>
                <a:gd name="connsiteX0" fmla="*/ 1057253 w 1052302"/>
                <a:gd name="connsiteY0" fmla="*/ 262102 h 447186"/>
                <a:gd name="connsiteX1" fmla="*/ 1057253 w 1052302"/>
                <a:gd name="connsiteY1" fmla="*/ 446637 h 447186"/>
                <a:gd name="connsiteX2" fmla="*/ 4950 w 1052302"/>
                <a:gd name="connsiteY2" fmla="*/ 446637 h 447186"/>
                <a:gd name="connsiteX3" fmla="*/ 4950 w 1052302"/>
                <a:gd name="connsiteY3" fmla="*/ -550 h 447186"/>
                <a:gd name="connsiteX4" fmla="*/ 58966 w 1052302"/>
                <a:gd name="connsiteY4" fmla="*/ 49350 h 447186"/>
                <a:gd name="connsiteX5" fmla="*/ 146247 w 1052302"/>
                <a:gd name="connsiteY5" fmla="*/ 77397 h 447186"/>
                <a:gd name="connsiteX6" fmla="*/ 872377 w 1052302"/>
                <a:gd name="connsiteY6" fmla="*/ 77397 h 447186"/>
                <a:gd name="connsiteX7" fmla="*/ 1057253 w 1052302"/>
                <a:gd name="connsiteY7" fmla="*/ 261932 h 447186"/>
                <a:gd name="connsiteX8" fmla="*/ 1057253 w 1052302"/>
                <a:gd name="connsiteY8" fmla="*/ 262102 h 44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302" h="447186">
                  <a:moveTo>
                    <a:pt x="1057253" y="262102"/>
                  </a:moveTo>
                  <a:lnTo>
                    <a:pt x="1057253" y="446637"/>
                  </a:lnTo>
                  <a:lnTo>
                    <a:pt x="4950" y="446637"/>
                  </a:lnTo>
                  <a:lnTo>
                    <a:pt x="4950" y="-550"/>
                  </a:lnTo>
                  <a:cubicBezTo>
                    <a:pt x="19588" y="19397"/>
                    <a:pt x="37920" y="36340"/>
                    <a:pt x="58966" y="49350"/>
                  </a:cubicBezTo>
                  <a:cubicBezTo>
                    <a:pt x="85400" y="65533"/>
                    <a:pt x="115314" y="75153"/>
                    <a:pt x="146247" y="77397"/>
                  </a:cubicBezTo>
                  <a:lnTo>
                    <a:pt x="872377" y="77397"/>
                  </a:lnTo>
                  <a:cubicBezTo>
                    <a:pt x="974383" y="77304"/>
                    <a:pt x="1057168" y="159922"/>
                    <a:pt x="1057253" y="261932"/>
                  </a:cubicBezTo>
                  <a:cubicBezTo>
                    <a:pt x="1057253" y="261987"/>
                    <a:pt x="1057253" y="262047"/>
                    <a:pt x="1057253" y="262102"/>
                  </a:cubicBezTo>
                  <a:close/>
                </a:path>
              </a:pathLst>
            </a:custGeom>
            <a:solidFill>
              <a:srgbClr val="F9B317">
                <a:lumMod val="50000"/>
              </a:srgbClr>
            </a:solidFill>
            <a:ln w="4243"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5" name="TextBox 40">
              <a:extLst>
                <a:ext uri="{FF2B5EF4-FFF2-40B4-BE49-F238E27FC236}">
                  <a16:creationId xmlns:a16="http://schemas.microsoft.com/office/drawing/2014/main" id="{0FEEF4B4-8569-4AAD-AF25-5C169D734F56}"/>
                </a:ext>
              </a:extLst>
            </p:cNvPr>
            <p:cNvSpPr txBox="1"/>
            <p:nvPr/>
          </p:nvSpPr>
          <p:spPr>
            <a:xfrm>
              <a:off x="4702046" y="5061695"/>
              <a:ext cx="4106471" cy="1077218"/>
            </a:xfrm>
            <a:prstGeom prst="rect">
              <a:avLst/>
            </a:prstGeom>
            <a:noFill/>
          </p:spPr>
          <p:txBody>
            <a:bodyPr wrap="square">
              <a:spAutoFit/>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Integrate data from various sources, including weather forecasts, soil sensors, and satellite imagery, to provide actionable insights and personalized recommendations for optimized crop management practices.</a:t>
              </a:r>
            </a:p>
          </p:txBody>
        </p:sp>
        <p:grpSp>
          <p:nvGrpSpPr>
            <p:cNvPr id="86" name="Group 85">
              <a:extLst>
                <a:ext uri="{FF2B5EF4-FFF2-40B4-BE49-F238E27FC236}">
                  <a16:creationId xmlns:a16="http://schemas.microsoft.com/office/drawing/2014/main" id="{82A9D550-B1FC-4513-B4FA-E86CBA69FE00}"/>
                </a:ext>
              </a:extLst>
            </p:cNvPr>
            <p:cNvGrpSpPr/>
            <p:nvPr/>
          </p:nvGrpSpPr>
          <p:grpSpPr>
            <a:xfrm>
              <a:off x="3036000" y="1043405"/>
              <a:ext cx="1507486" cy="1122795"/>
              <a:chOff x="3036000" y="879021"/>
              <a:chExt cx="1507486" cy="1122795"/>
            </a:xfrm>
          </p:grpSpPr>
          <p:sp>
            <p:nvSpPr>
              <p:cNvPr id="103" name="Freeform: Shape 102">
                <a:extLst>
                  <a:ext uri="{FF2B5EF4-FFF2-40B4-BE49-F238E27FC236}">
                    <a16:creationId xmlns:a16="http://schemas.microsoft.com/office/drawing/2014/main" id="{D02E75DA-7069-4FE5-8F7A-38C9F6CEF6B8}"/>
                  </a:ext>
                </a:extLst>
              </p:cNvPr>
              <p:cNvSpPr/>
              <p:nvPr/>
            </p:nvSpPr>
            <p:spPr>
              <a:xfrm>
                <a:off x="3855243" y="914421"/>
                <a:ext cx="688243" cy="999545"/>
              </a:xfrm>
              <a:custGeom>
                <a:avLst/>
                <a:gdLst>
                  <a:gd name="connsiteX0" fmla="*/ 1131891 w 1126941"/>
                  <a:gd name="connsiteY0" fmla="*/ -550 h 1636670"/>
                  <a:gd name="connsiteX1" fmla="*/ 1131891 w 1126941"/>
                  <a:gd name="connsiteY1" fmla="*/ 1477129 h 1636670"/>
                  <a:gd name="connsiteX2" fmla="*/ 972900 w 1126941"/>
                  <a:gd name="connsiteY2" fmla="*/ 1636120 h 1636670"/>
                  <a:gd name="connsiteX3" fmla="*/ 4950 w 1126941"/>
                  <a:gd name="connsiteY3" fmla="*/ 1636120 h 1636670"/>
                  <a:gd name="connsiteX4" fmla="*/ 4950 w 1126941"/>
                  <a:gd name="connsiteY4" fmla="*/ 92969 h 1636670"/>
                  <a:gd name="connsiteX5" fmla="*/ 986903 w 1126941"/>
                  <a:gd name="connsiteY5" fmla="*/ 92969 h 1636670"/>
                  <a:gd name="connsiteX6" fmla="*/ 1080464 w 1126941"/>
                  <a:gd name="connsiteY6" fmla="*/ 60255 h 1636670"/>
                  <a:gd name="connsiteX7" fmla="*/ 1131891 w 1126941"/>
                  <a:gd name="connsiteY7" fmla="*/ -550 h 163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941" h="1636670">
                    <a:moveTo>
                      <a:pt x="1131891" y="-550"/>
                    </a:moveTo>
                    <a:lnTo>
                      <a:pt x="1131891" y="1477129"/>
                    </a:lnTo>
                    <a:cubicBezTo>
                      <a:pt x="1131848" y="1564920"/>
                      <a:pt x="1060690" y="1636078"/>
                      <a:pt x="972900" y="1636120"/>
                    </a:cubicBezTo>
                    <a:lnTo>
                      <a:pt x="4950" y="1636120"/>
                    </a:lnTo>
                    <a:lnTo>
                      <a:pt x="4950" y="92969"/>
                    </a:lnTo>
                    <a:lnTo>
                      <a:pt x="986903" y="92969"/>
                    </a:lnTo>
                    <a:cubicBezTo>
                      <a:pt x="1020635" y="91438"/>
                      <a:pt x="1053138" y="80066"/>
                      <a:pt x="1080464" y="60255"/>
                    </a:cubicBezTo>
                    <a:cubicBezTo>
                      <a:pt x="1102146" y="44301"/>
                      <a:pt x="1119755" y="23471"/>
                      <a:pt x="1131891" y="-550"/>
                    </a:cubicBezTo>
                    <a:close/>
                  </a:path>
                </a:pathLst>
              </a:custGeom>
              <a:solidFill>
                <a:srgbClr val="C2C822">
                  <a:lumMod val="75000"/>
                </a:srgbClr>
              </a:solidFill>
              <a:ln w="4243" cap="flat">
                <a:noFill/>
                <a:prstDash val="solid"/>
                <a:miter/>
              </a:ln>
              <a:effectLst>
                <a:outerShdw blurRad="50800" dist="38100" algn="l" rotWithShape="0">
                  <a:prstClr val="black">
                    <a:alpha val="40000"/>
                  </a:prstClr>
                </a:outerShdw>
              </a:effectLst>
            </p:spPr>
            <p:txBody>
              <a:bodyPr rtlCol="0" anchor="ct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4" name="Freeform: Shape 103">
                <a:extLst>
                  <a:ext uri="{FF2B5EF4-FFF2-40B4-BE49-F238E27FC236}">
                    <a16:creationId xmlns:a16="http://schemas.microsoft.com/office/drawing/2014/main" id="{AB82675B-31E4-48F0-97D2-A5F665C1BC04}"/>
                  </a:ext>
                </a:extLst>
              </p:cNvPr>
              <p:cNvSpPr/>
              <p:nvPr/>
            </p:nvSpPr>
            <p:spPr>
              <a:xfrm>
                <a:off x="3036000" y="879021"/>
                <a:ext cx="1122795" cy="1122795"/>
              </a:xfrm>
              <a:custGeom>
                <a:avLst/>
                <a:gdLst>
                  <a:gd name="connsiteX0" fmla="*/ 2094931 w 2094930"/>
                  <a:gd name="connsiteY0" fmla="*/ 1047465 h 2094930"/>
                  <a:gd name="connsiteX1" fmla="*/ 1047465 w 2094930"/>
                  <a:gd name="connsiteY1" fmla="*/ 2094931 h 2094930"/>
                  <a:gd name="connsiteX2" fmla="*/ 0 w 2094930"/>
                  <a:gd name="connsiteY2" fmla="*/ 1047465 h 2094930"/>
                  <a:gd name="connsiteX3" fmla="*/ 1047465 w 2094930"/>
                  <a:gd name="connsiteY3" fmla="*/ 0 h 2094930"/>
                  <a:gd name="connsiteX4" fmla="*/ 2094931 w 2094930"/>
                  <a:gd name="connsiteY4" fmla="*/ 1047465 h 2094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4930" h="2094930">
                    <a:moveTo>
                      <a:pt x="2094931" y="1047465"/>
                    </a:moveTo>
                    <a:cubicBezTo>
                      <a:pt x="2094931" y="1625964"/>
                      <a:pt x="1625965" y="2094931"/>
                      <a:pt x="1047465" y="2094931"/>
                    </a:cubicBezTo>
                    <a:cubicBezTo>
                      <a:pt x="468966" y="2094931"/>
                      <a:pt x="0" y="1625965"/>
                      <a:pt x="0" y="1047465"/>
                    </a:cubicBezTo>
                    <a:cubicBezTo>
                      <a:pt x="0" y="468966"/>
                      <a:pt x="468966" y="0"/>
                      <a:pt x="1047465" y="0"/>
                    </a:cubicBezTo>
                    <a:cubicBezTo>
                      <a:pt x="1625965" y="0"/>
                      <a:pt x="2094931" y="468966"/>
                      <a:pt x="2094931" y="1047465"/>
                    </a:cubicBezTo>
                    <a:close/>
                  </a:path>
                </a:pathLst>
              </a:custGeom>
              <a:solidFill>
                <a:srgbClr val="C2C822">
                  <a:lumMod val="75000"/>
                </a:srgbClr>
              </a:solidFill>
              <a:ln w="4243" cap="flat">
                <a:noFill/>
                <a:prstDash val="solid"/>
                <a:miter/>
              </a:ln>
            </p:spPr>
            <p:txBody>
              <a:bodyPr rtlCol="0" anchor="ct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5" name="Freeform: Shape 104">
                <a:extLst>
                  <a:ext uri="{FF2B5EF4-FFF2-40B4-BE49-F238E27FC236}">
                    <a16:creationId xmlns:a16="http://schemas.microsoft.com/office/drawing/2014/main" id="{015925F4-888B-43EE-BA2C-A65F4FB14E31}"/>
                  </a:ext>
                </a:extLst>
              </p:cNvPr>
              <p:cNvSpPr/>
              <p:nvPr/>
            </p:nvSpPr>
            <p:spPr>
              <a:xfrm>
                <a:off x="3156735" y="999757"/>
                <a:ext cx="881324" cy="881324"/>
              </a:xfrm>
              <a:custGeom>
                <a:avLst/>
                <a:gdLst>
                  <a:gd name="connsiteX0" fmla="*/ 2094931 w 2094930"/>
                  <a:gd name="connsiteY0" fmla="*/ 1047465 h 2094930"/>
                  <a:gd name="connsiteX1" fmla="*/ 1047465 w 2094930"/>
                  <a:gd name="connsiteY1" fmla="*/ 2094931 h 2094930"/>
                  <a:gd name="connsiteX2" fmla="*/ 0 w 2094930"/>
                  <a:gd name="connsiteY2" fmla="*/ 1047465 h 2094930"/>
                  <a:gd name="connsiteX3" fmla="*/ 1047465 w 2094930"/>
                  <a:gd name="connsiteY3" fmla="*/ 0 h 2094930"/>
                  <a:gd name="connsiteX4" fmla="*/ 2094931 w 2094930"/>
                  <a:gd name="connsiteY4" fmla="*/ 1047465 h 2094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4930" h="2094930">
                    <a:moveTo>
                      <a:pt x="2094931" y="1047465"/>
                    </a:moveTo>
                    <a:cubicBezTo>
                      <a:pt x="2094931" y="1625964"/>
                      <a:pt x="1625965" y="2094931"/>
                      <a:pt x="1047465" y="2094931"/>
                    </a:cubicBezTo>
                    <a:cubicBezTo>
                      <a:pt x="468966" y="2094931"/>
                      <a:pt x="0" y="1625965"/>
                      <a:pt x="0" y="1047465"/>
                    </a:cubicBezTo>
                    <a:cubicBezTo>
                      <a:pt x="0" y="468966"/>
                      <a:pt x="468966" y="0"/>
                      <a:pt x="1047465" y="0"/>
                    </a:cubicBezTo>
                    <a:cubicBezTo>
                      <a:pt x="1625965" y="0"/>
                      <a:pt x="2094931" y="468966"/>
                      <a:pt x="2094931" y="1047465"/>
                    </a:cubicBezTo>
                    <a:close/>
                  </a:path>
                </a:pathLst>
              </a:custGeom>
              <a:solidFill>
                <a:srgbClr val="C2C822"/>
              </a:solidFill>
              <a:ln w="4243" cap="flat">
                <a:noFill/>
                <a:prstDash val="solid"/>
                <a:miter/>
              </a:ln>
              <a:effectLst>
                <a:outerShdw blurRad="50800" dist="38100" dir="2700000" algn="tl" rotWithShape="0">
                  <a:prstClr val="black">
                    <a:alpha val="40000"/>
                  </a:prstClr>
                </a:outerShdw>
              </a:effectLst>
            </p:spPr>
            <p:txBody>
              <a:bodyPr rtlCol="0" anchor="ct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87" name="Group 86">
              <a:extLst>
                <a:ext uri="{FF2B5EF4-FFF2-40B4-BE49-F238E27FC236}">
                  <a16:creationId xmlns:a16="http://schemas.microsoft.com/office/drawing/2014/main" id="{C784FC76-EE2F-44EE-8060-242ACB10862F}"/>
                </a:ext>
              </a:extLst>
            </p:cNvPr>
            <p:cNvGrpSpPr/>
            <p:nvPr/>
          </p:nvGrpSpPr>
          <p:grpSpPr>
            <a:xfrm>
              <a:off x="3036000" y="2463944"/>
              <a:ext cx="1507486" cy="1122795"/>
              <a:chOff x="3036000" y="2299560"/>
              <a:chExt cx="1507486" cy="1122795"/>
            </a:xfrm>
          </p:grpSpPr>
          <p:sp>
            <p:nvSpPr>
              <p:cNvPr id="100" name="Freeform: Shape 99">
                <a:extLst>
                  <a:ext uri="{FF2B5EF4-FFF2-40B4-BE49-F238E27FC236}">
                    <a16:creationId xmlns:a16="http://schemas.microsoft.com/office/drawing/2014/main" id="{DD732436-A648-4B5E-B1F7-9448367145ED}"/>
                  </a:ext>
                </a:extLst>
              </p:cNvPr>
              <p:cNvSpPr/>
              <p:nvPr/>
            </p:nvSpPr>
            <p:spPr>
              <a:xfrm>
                <a:off x="3855243" y="2334960"/>
                <a:ext cx="688243" cy="999545"/>
              </a:xfrm>
              <a:custGeom>
                <a:avLst/>
                <a:gdLst>
                  <a:gd name="connsiteX0" fmla="*/ 1131891 w 1126941"/>
                  <a:gd name="connsiteY0" fmla="*/ -550 h 1636670"/>
                  <a:gd name="connsiteX1" fmla="*/ 1131891 w 1126941"/>
                  <a:gd name="connsiteY1" fmla="*/ 1477129 h 1636670"/>
                  <a:gd name="connsiteX2" fmla="*/ 972900 w 1126941"/>
                  <a:gd name="connsiteY2" fmla="*/ 1636120 h 1636670"/>
                  <a:gd name="connsiteX3" fmla="*/ 4950 w 1126941"/>
                  <a:gd name="connsiteY3" fmla="*/ 1636120 h 1636670"/>
                  <a:gd name="connsiteX4" fmla="*/ 4950 w 1126941"/>
                  <a:gd name="connsiteY4" fmla="*/ 92969 h 1636670"/>
                  <a:gd name="connsiteX5" fmla="*/ 986903 w 1126941"/>
                  <a:gd name="connsiteY5" fmla="*/ 92969 h 1636670"/>
                  <a:gd name="connsiteX6" fmla="*/ 1080464 w 1126941"/>
                  <a:gd name="connsiteY6" fmla="*/ 60255 h 1636670"/>
                  <a:gd name="connsiteX7" fmla="*/ 1131891 w 1126941"/>
                  <a:gd name="connsiteY7" fmla="*/ -550 h 163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941" h="1636670">
                    <a:moveTo>
                      <a:pt x="1131891" y="-550"/>
                    </a:moveTo>
                    <a:lnTo>
                      <a:pt x="1131891" y="1477129"/>
                    </a:lnTo>
                    <a:cubicBezTo>
                      <a:pt x="1131848" y="1564920"/>
                      <a:pt x="1060690" y="1636078"/>
                      <a:pt x="972900" y="1636120"/>
                    </a:cubicBezTo>
                    <a:lnTo>
                      <a:pt x="4950" y="1636120"/>
                    </a:lnTo>
                    <a:lnTo>
                      <a:pt x="4950" y="92969"/>
                    </a:lnTo>
                    <a:lnTo>
                      <a:pt x="986903" y="92969"/>
                    </a:lnTo>
                    <a:cubicBezTo>
                      <a:pt x="1020635" y="91438"/>
                      <a:pt x="1053138" y="80066"/>
                      <a:pt x="1080464" y="60255"/>
                    </a:cubicBezTo>
                    <a:cubicBezTo>
                      <a:pt x="1102146" y="44301"/>
                      <a:pt x="1119755" y="23471"/>
                      <a:pt x="1131891" y="-550"/>
                    </a:cubicBezTo>
                    <a:close/>
                  </a:path>
                </a:pathLst>
              </a:custGeom>
              <a:solidFill>
                <a:srgbClr val="41AFB7">
                  <a:lumMod val="75000"/>
                </a:srgbClr>
              </a:solidFill>
              <a:ln w="4243" cap="flat">
                <a:noFill/>
                <a:prstDash val="solid"/>
                <a:miter/>
              </a:ln>
              <a:effectLst>
                <a:outerShdw blurRad="50800" dist="38100" algn="l" rotWithShape="0">
                  <a:prstClr val="black">
                    <a:alpha val="4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1" name="Freeform: Shape 100">
                <a:extLst>
                  <a:ext uri="{FF2B5EF4-FFF2-40B4-BE49-F238E27FC236}">
                    <a16:creationId xmlns:a16="http://schemas.microsoft.com/office/drawing/2014/main" id="{EFC3DF56-506A-461C-9984-18C840E6439B}"/>
                  </a:ext>
                </a:extLst>
              </p:cNvPr>
              <p:cNvSpPr/>
              <p:nvPr/>
            </p:nvSpPr>
            <p:spPr>
              <a:xfrm>
                <a:off x="3036000" y="2299560"/>
                <a:ext cx="1122795" cy="1122795"/>
              </a:xfrm>
              <a:custGeom>
                <a:avLst/>
                <a:gdLst>
                  <a:gd name="connsiteX0" fmla="*/ 2094931 w 2094930"/>
                  <a:gd name="connsiteY0" fmla="*/ 1047465 h 2094930"/>
                  <a:gd name="connsiteX1" fmla="*/ 1047465 w 2094930"/>
                  <a:gd name="connsiteY1" fmla="*/ 2094931 h 2094930"/>
                  <a:gd name="connsiteX2" fmla="*/ 0 w 2094930"/>
                  <a:gd name="connsiteY2" fmla="*/ 1047465 h 2094930"/>
                  <a:gd name="connsiteX3" fmla="*/ 1047465 w 2094930"/>
                  <a:gd name="connsiteY3" fmla="*/ 0 h 2094930"/>
                  <a:gd name="connsiteX4" fmla="*/ 2094931 w 2094930"/>
                  <a:gd name="connsiteY4" fmla="*/ 1047465 h 2094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4930" h="2094930">
                    <a:moveTo>
                      <a:pt x="2094931" y="1047465"/>
                    </a:moveTo>
                    <a:cubicBezTo>
                      <a:pt x="2094931" y="1625964"/>
                      <a:pt x="1625965" y="2094931"/>
                      <a:pt x="1047465" y="2094931"/>
                    </a:cubicBezTo>
                    <a:cubicBezTo>
                      <a:pt x="468966" y="2094931"/>
                      <a:pt x="0" y="1625965"/>
                      <a:pt x="0" y="1047465"/>
                    </a:cubicBezTo>
                    <a:cubicBezTo>
                      <a:pt x="0" y="468966"/>
                      <a:pt x="468966" y="0"/>
                      <a:pt x="1047465" y="0"/>
                    </a:cubicBezTo>
                    <a:cubicBezTo>
                      <a:pt x="1625965" y="0"/>
                      <a:pt x="2094931" y="468966"/>
                      <a:pt x="2094931" y="1047465"/>
                    </a:cubicBezTo>
                    <a:close/>
                  </a:path>
                </a:pathLst>
              </a:custGeom>
              <a:solidFill>
                <a:srgbClr val="41AFB7">
                  <a:lumMod val="75000"/>
                </a:srgbClr>
              </a:solidFill>
              <a:ln w="4243" cap="flat">
                <a:noFill/>
                <a:prstDash val="solid"/>
                <a:miter/>
              </a:ln>
            </p:spPr>
            <p:txBody>
              <a:bodyPr rtlCol="0" anchor="ct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2" name="Freeform: Shape 101">
                <a:extLst>
                  <a:ext uri="{FF2B5EF4-FFF2-40B4-BE49-F238E27FC236}">
                    <a16:creationId xmlns:a16="http://schemas.microsoft.com/office/drawing/2014/main" id="{1FBC978E-8F16-4B3E-83C6-B885C041F02F}"/>
                  </a:ext>
                </a:extLst>
              </p:cNvPr>
              <p:cNvSpPr/>
              <p:nvPr/>
            </p:nvSpPr>
            <p:spPr>
              <a:xfrm>
                <a:off x="3156735" y="2420295"/>
                <a:ext cx="881324" cy="881324"/>
              </a:xfrm>
              <a:custGeom>
                <a:avLst/>
                <a:gdLst>
                  <a:gd name="connsiteX0" fmla="*/ 2094931 w 2094930"/>
                  <a:gd name="connsiteY0" fmla="*/ 1047465 h 2094930"/>
                  <a:gd name="connsiteX1" fmla="*/ 1047465 w 2094930"/>
                  <a:gd name="connsiteY1" fmla="*/ 2094931 h 2094930"/>
                  <a:gd name="connsiteX2" fmla="*/ 0 w 2094930"/>
                  <a:gd name="connsiteY2" fmla="*/ 1047465 h 2094930"/>
                  <a:gd name="connsiteX3" fmla="*/ 1047465 w 2094930"/>
                  <a:gd name="connsiteY3" fmla="*/ 0 h 2094930"/>
                  <a:gd name="connsiteX4" fmla="*/ 2094931 w 2094930"/>
                  <a:gd name="connsiteY4" fmla="*/ 1047465 h 2094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4930" h="2094930">
                    <a:moveTo>
                      <a:pt x="2094931" y="1047465"/>
                    </a:moveTo>
                    <a:cubicBezTo>
                      <a:pt x="2094931" y="1625964"/>
                      <a:pt x="1625965" y="2094931"/>
                      <a:pt x="1047465" y="2094931"/>
                    </a:cubicBezTo>
                    <a:cubicBezTo>
                      <a:pt x="468966" y="2094931"/>
                      <a:pt x="0" y="1625965"/>
                      <a:pt x="0" y="1047465"/>
                    </a:cubicBezTo>
                    <a:cubicBezTo>
                      <a:pt x="0" y="468966"/>
                      <a:pt x="468966" y="0"/>
                      <a:pt x="1047465" y="0"/>
                    </a:cubicBezTo>
                    <a:cubicBezTo>
                      <a:pt x="1625965" y="0"/>
                      <a:pt x="2094931" y="468966"/>
                      <a:pt x="2094931" y="1047465"/>
                    </a:cubicBezTo>
                    <a:close/>
                  </a:path>
                </a:pathLst>
              </a:custGeom>
              <a:solidFill>
                <a:srgbClr val="41AFB7"/>
              </a:solidFill>
              <a:ln w="4243" cap="flat">
                <a:noFill/>
                <a:prstDash val="solid"/>
                <a:miter/>
              </a:ln>
              <a:effectLst>
                <a:outerShdw blurRad="50800" dist="38100" dir="2700000" algn="tl" rotWithShape="0">
                  <a:prstClr val="black">
                    <a:alpha val="40000"/>
                  </a:prstClr>
                </a:outerShdw>
              </a:effectLst>
            </p:spPr>
            <p:txBody>
              <a:bodyPr rtlCol="0" anchor="ct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88" name="Group 87">
              <a:extLst>
                <a:ext uri="{FF2B5EF4-FFF2-40B4-BE49-F238E27FC236}">
                  <a16:creationId xmlns:a16="http://schemas.microsoft.com/office/drawing/2014/main" id="{80AFB93A-7160-4C3B-9F30-4B6769DF133B}"/>
                </a:ext>
              </a:extLst>
            </p:cNvPr>
            <p:cNvGrpSpPr/>
            <p:nvPr/>
          </p:nvGrpSpPr>
          <p:grpSpPr>
            <a:xfrm>
              <a:off x="3036000" y="3884482"/>
              <a:ext cx="1507486" cy="1122795"/>
              <a:chOff x="3036000" y="3720098"/>
              <a:chExt cx="1507486" cy="1122795"/>
            </a:xfrm>
          </p:grpSpPr>
          <p:sp>
            <p:nvSpPr>
              <p:cNvPr id="97" name="Freeform: Shape 96">
                <a:extLst>
                  <a:ext uri="{FF2B5EF4-FFF2-40B4-BE49-F238E27FC236}">
                    <a16:creationId xmlns:a16="http://schemas.microsoft.com/office/drawing/2014/main" id="{3ACDF62A-168D-4D28-A4F1-CE6EC32DE257}"/>
                  </a:ext>
                </a:extLst>
              </p:cNvPr>
              <p:cNvSpPr/>
              <p:nvPr/>
            </p:nvSpPr>
            <p:spPr>
              <a:xfrm>
                <a:off x="3855243" y="3755498"/>
                <a:ext cx="688243" cy="999545"/>
              </a:xfrm>
              <a:custGeom>
                <a:avLst/>
                <a:gdLst>
                  <a:gd name="connsiteX0" fmla="*/ 1131891 w 1126941"/>
                  <a:gd name="connsiteY0" fmla="*/ -550 h 1636670"/>
                  <a:gd name="connsiteX1" fmla="*/ 1131891 w 1126941"/>
                  <a:gd name="connsiteY1" fmla="*/ 1477129 h 1636670"/>
                  <a:gd name="connsiteX2" fmla="*/ 972900 w 1126941"/>
                  <a:gd name="connsiteY2" fmla="*/ 1636120 h 1636670"/>
                  <a:gd name="connsiteX3" fmla="*/ 4950 w 1126941"/>
                  <a:gd name="connsiteY3" fmla="*/ 1636120 h 1636670"/>
                  <a:gd name="connsiteX4" fmla="*/ 4950 w 1126941"/>
                  <a:gd name="connsiteY4" fmla="*/ 92969 h 1636670"/>
                  <a:gd name="connsiteX5" fmla="*/ 986903 w 1126941"/>
                  <a:gd name="connsiteY5" fmla="*/ 92969 h 1636670"/>
                  <a:gd name="connsiteX6" fmla="*/ 1080464 w 1126941"/>
                  <a:gd name="connsiteY6" fmla="*/ 60255 h 1636670"/>
                  <a:gd name="connsiteX7" fmla="*/ 1131891 w 1126941"/>
                  <a:gd name="connsiteY7" fmla="*/ -550 h 163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941" h="1636670">
                    <a:moveTo>
                      <a:pt x="1131891" y="-550"/>
                    </a:moveTo>
                    <a:lnTo>
                      <a:pt x="1131891" y="1477129"/>
                    </a:lnTo>
                    <a:cubicBezTo>
                      <a:pt x="1131848" y="1564920"/>
                      <a:pt x="1060690" y="1636078"/>
                      <a:pt x="972900" y="1636120"/>
                    </a:cubicBezTo>
                    <a:lnTo>
                      <a:pt x="4950" y="1636120"/>
                    </a:lnTo>
                    <a:lnTo>
                      <a:pt x="4950" y="92969"/>
                    </a:lnTo>
                    <a:lnTo>
                      <a:pt x="986903" y="92969"/>
                    </a:lnTo>
                    <a:cubicBezTo>
                      <a:pt x="1020635" y="91438"/>
                      <a:pt x="1053138" y="80066"/>
                      <a:pt x="1080464" y="60255"/>
                    </a:cubicBezTo>
                    <a:cubicBezTo>
                      <a:pt x="1102146" y="44301"/>
                      <a:pt x="1119755" y="23471"/>
                      <a:pt x="1131891" y="-550"/>
                    </a:cubicBezTo>
                    <a:close/>
                  </a:path>
                </a:pathLst>
              </a:custGeom>
              <a:solidFill>
                <a:srgbClr val="CB1A49">
                  <a:lumMod val="75000"/>
                </a:srgbClr>
              </a:solidFill>
              <a:ln w="4243" cap="flat">
                <a:noFill/>
                <a:prstDash val="solid"/>
                <a:miter/>
              </a:ln>
              <a:effectLst>
                <a:outerShdw blurRad="50800" dist="38100" algn="l" rotWithShape="0">
                  <a:prstClr val="black">
                    <a:alpha val="4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8" name="Freeform: Shape 97">
                <a:extLst>
                  <a:ext uri="{FF2B5EF4-FFF2-40B4-BE49-F238E27FC236}">
                    <a16:creationId xmlns:a16="http://schemas.microsoft.com/office/drawing/2014/main" id="{94E927F2-1932-48B8-8CA6-A7BB35E014FA}"/>
                  </a:ext>
                </a:extLst>
              </p:cNvPr>
              <p:cNvSpPr/>
              <p:nvPr/>
            </p:nvSpPr>
            <p:spPr>
              <a:xfrm>
                <a:off x="3036000" y="3720098"/>
                <a:ext cx="1122795" cy="1122795"/>
              </a:xfrm>
              <a:custGeom>
                <a:avLst/>
                <a:gdLst>
                  <a:gd name="connsiteX0" fmla="*/ 2094931 w 2094930"/>
                  <a:gd name="connsiteY0" fmla="*/ 1047465 h 2094930"/>
                  <a:gd name="connsiteX1" fmla="*/ 1047465 w 2094930"/>
                  <a:gd name="connsiteY1" fmla="*/ 2094931 h 2094930"/>
                  <a:gd name="connsiteX2" fmla="*/ 0 w 2094930"/>
                  <a:gd name="connsiteY2" fmla="*/ 1047465 h 2094930"/>
                  <a:gd name="connsiteX3" fmla="*/ 1047465 w 2094930"/>
                  <a:gd name="connsiteY3" fmla="*/ 0 h 2094930"/>
                  <a:gd name="connsiteX4" fmla="*/ 2094931 w 2094930"/>
                  <a:gd name="connsiteY4" fmla="*/ 1047465 h 2094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4930" h="2094930">
                    <a:moveTo>
                      <a:pt x="2094931" y="1047465"/>
                    </a:moveTo>
                    <a:cubicBezTo>
                      <a:pt x="2094931" y="1625964"/>
                      <a:pt x="1625965" y="2094931"/>
                      <a:pt x="1047465" y="2094931"/>
                    </a:cubicBezTo>
                    <a:cubicBezTo>
                      <a:pt x="468966" y="2094931"/>
                      <a:pt x="0" y="1625965"/>
                      <a:pt x="0" y="1047465"/>
                    </a:cubicBezTo>
                    <a:cubicBezTo>
                      <a:pt x="0" y="468966"/>
                      <a:pt x="468966" y="0"/>
                      <a:pt x="1047465" y="0"/>
                    </a:cubicBezTo>
                    <a:cubicBezTo>
                      <a:pt x="1625965" y="0"/>
                      <a:pt x="2094931" y="468966"/>
                      <a:pt x="2094931" y="1047465"/>
                    </a:cubicBezTo>
                    <a:close/>
                  </a:path>
                </a:pathLst>
              </a:custGeom>
              <a:solidFill>
                <a:srgbClr val="CB1A49">
                  <a:lumMod val="75000"/>
                </a:srgbClr>
              </a:solidFill>
              <a:ln w="4243" cap="flat">
                <a:noFill/>
                <a:prstDash val="solid"/>
                <a:miter/>
              </a:ln>
            </p:spPr>
            <p:txBody>
              <a:bodyPr rtlCol="0" anchor="ct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9" name="Freeform: Shape 98">
                <a:extLst>
                  <a:ext uri="{FF2B5EF4-FFF2-40B4-BE49-F238E27FC236}">
                    <a16:creationId xmlns:a16="http://schemas.microsoft.com/office/drawing/2014/main" id="{BD655441-DAC6-4175-9A16-E7A11E15DFDD}"/>
                  </a:ext>
                </a:extLst>
              </p:cNvPr>
              <p:cNvSpPr/>
              <p:nvPr/>
            </p:nvSpPr>
            <p:spPr>
              <a:xfrm>
                <a:off x="3156735" y="3840834"/>
                <a:ext cx="881324" cy="881324"/>
              </a:xfrm>
              <a:custGeom>
                <a:avLst/>
                <a:gdLst>
                  <a:gd name="connsiteX0" fmla="*/ 2094931 w 2094930"/>
                  <a:gd name="connsiteY0" fmla="*/ 1047465 h 2094930"/>
                  <a:gd name="connsiteX1" fmla="*/ 1047465 w 2094930"/>
                  <a:gd name="connsiteY1" fmla="*/ 2094931 h 2094930"/>
                  <a:gd name="connsiteX2" fmla="*/ 0 w 2094930"/>
                  <a:gd name="connsiteY2" fmla="*/ 1047465 h 2094930"/>
                  <a:gd name="connsiteX3" fmla="*/ 1047465 w 2094930"/>
                  <a:gd name="connsiteY3" fmla="*/ 0 h 2094930"/>
                  <a:gd name="connsiteX4" fmla="*/ 2094931 w 2094930"/>
                  <a:gd name="connsiteY4" fmla="*/ 1047465 h 2094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4930" h="2094930">
                    <a:moveTo>
                      <a:pt x="2094931" y="1047465"/>
                    </a:moveTo>
                    <a:cubicBezTo>
                      <a:pt x="2094931" y="1625964"/>
                      <a:pt x="1625965" y="2094931"/>
                      <a:pt x="1047465" y="2094931"/>
                    </a:cubicBezTo>
                    <a:cubicBezTo>
                      <a:pt x="468966" y="2094931"/>
                      <a:pt x="0" y="1625965"/>
                      <a:pt x="0" y="1047465"/>
                    </a:cubicBezTo>
                    <a:cubicBezTo>
                      <a:pt x="0" y="468966"/>
                      <a:pt x="468966" y="0"/>
                      <a:pt x="1047465" y="0"/>
                    </a:cubicBezTo>
                    <a:cubicBezTo>
                      <a:pt x="1625965" y="0"/>
                      <a:pt x="2094931" y="468966"/>
                      <a:pt x="2094931" y="1047465"/>
                    </a:cubicBezTo>
                    <a:close/>
                  </a:path>
                </a:pathLst>
              </a:custGeom>
              <a:solidFill>
                <a:srgbClr val="CB1A49"/>
              </a:solidFill>
              <a:ln w="4243" cap="flat">
                <a:noFill/>
                <a:prstDash val="solid"/>
                <a:miter/>
              </a:ln>
              <a:effectLst>
                <a:outerShdw blurRad="50800" dist="38100" dir="2700000" algn="tl" rotWithShape="0">
                  <a:prstClr val="black">
                    <a:alpha val="40000"/>
                  </a:prstClr>
                </a:outerShdw>
              </a:effectLst>
            </p:spPr>
            <p:txBody>
              <a:bodyPr rtlCol="0" anchor="ct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89" name="Group 88">
              <a:extLst>
                <a:ext uri="{FF2B5EF4-FFF2-40B4-BE49-F238E27FC236}">
                  <a16:creationId xmlns:a16="http://schemas.microsoft.com/office/drawing/2014/main" id="{78E5A580-B5CF-43CC-9863-E0F3E86F8F91}"/>
                </a:ext>
              </a:extLst>
            </p:cNvPr>
            <p:cNvGrpSpPr/>
            <p:nvPr/>
          </p:nvGrpSpPr>
          <p:grpSpPr>
            <a:xfrm>
              <a:off x="3036000" y="5305021"/>
              <a:ext cx="1507486" cy="1122795"/>
              <a:chOff x="3036000" y="5140637"/>
              <a:chExt cx="1507486" cy="1122795"/>
            </a:xfrm>
          </p:grpSpPr>
          <p:sp>
            <p:nvSpPr>
              <p:cNvPr id="94" name="Freeform: Shape 93">
                <a:extLst>
                  <a:ext uri="{FF2B5EF4-FFF2-40B4-BE49-F238E27FC236}">
                    <a16:creationId xmlns:a16="http://schemas.microsoft.com/office/drawing/2014/main" id="{0AE12E34-2332-409A-80C2-ECCD2DE36905}"/>
                  </a:ext>
                </a:extLst>
              </p:cNvPr>
              <p:cNvSpPr/>
              <p:nvPr/>
            </p:nvSpPr>
            <p:spPr>
              <a:xfrm>
                <a:off x="3855243" y="5176037"/>
                <a:ext cx="688243" cy="999545"/>
              </a:xfrm>
              <a:custGeom>
                <a:avLst/>
                <a:gdLst>
                  <a:gd name="connsiteX0" fmla="*/ 1131891 w 1126941"/>
                  <a:gd name="connsiteY0" fmla="*/ -550 h 1636670"/>
                  <a:gd name="connsiteX1" fmla="*/ 1131891 w 1126941"/>
                  <a:gd name="connsiteY1" fmla="*/ 1477129 h 1636670"/>
                  <a:gd name="connsiteX2" fmla="*/ 972900 w 1126941"/>
                  <a:gd name="connsiteY2" fmla="*/ 1636120 h 1636670"/>
                  <a:gd name="connsiteX3" fmla="*/ 4950 w 1126941"/>
                  <a:gd name="connsiteY3" fmla="*/ 1636120 h 1636670"/>
                  <a:gd name="connsiteX4" fmla="*/ 4950 w 1126941"/>
                  <a:gd name="connsiteY4" fmla="*/ 92969 h 1636670"/>
                  <a:gd name="connsiteX5" fmla="*/ 986903 w 1126941"/>
                  <a:gd name="connsiteY5" fmla="*/ 92969 h 1636670"/>
                  <a:gd name="connsiteX6" fmla="*/ 1080464 w 1126941"/>
                  <a:gd name="connsiteY6" fmla="*/ 60255 h 1636670"/>
                  <a:gd name="connsiteX7" fmla="*/ 1131891 w 1126941"/>
                  <a:gd name="connsiteY7" fmla="*/ -550 h 163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941" h="1636670">
                    <a:moveTo>
                      <a:pt x="1131891" y="-550"/>
                    </a:moveTo>
                    <a:lnTo>
                      <a:pt x="1131891" y="1477129"/>
                    </a:lnTo>
                    <a:cubicBezTo>
                      <a:pt x="1131848" y="1564920"/>
                      <a:pt x="1060690" y="1636078"/>
                      <a:pt x="972900" y="1636120"/>
                    </a:cubicBezTo>
                    <a:lnTo>
                      <a:pt x="4950" y="1636120"/>
                    </a:lnTo>
                    <a:lnTo>
                      <a:pt x="4950" y="92969"/>
                    </a:lnTo>
                    <a:lnTo>
                      <a:pt x="986903" y="92969"/>
                    </a:lnTo>
                    <a:cubicBezTo>
                      <a:pt x="1020635" y="91438"/>
                      <a:pt x="1053138" y="80066"/>
                      <a:pt x="1080464" y="60255"/>
                    </a:cubicBezTo>
                    <a:cubicBezTo>
                      <a:pt x="1102146" y="44301"/>
                      <a:pt x="1119755" y="23471"/>
                      <a:pt x="1131891" y="-550"/>
                    </a:cubicBezTo>
                    <a:close/>
                  </a:path>
                </a:pathLst>
              </a:custGeom>
              <a:solidFill>
                <a:srgbClr val="F9B317">
                  <a:lumMod val="75000"/>
                </a:srgbClr>
              </a:solidFill>
              <a:ln w="4243" cap="flat">
                <a:noFill/>
                <a:prstDash val="solid"/>
                <a:miter/>
              </a:ln>
              <a:effectLst>
                <a:outerShdw blurRad="50800" dist="38100" algn="l" rotWithShape="0">
                  <a:prstClr val="black">
                    <a:alpha val="40000"/>
                  </a:prst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5" name="Freeform: Shape 94">
                <a:extLst>
                  <a:ext uri="{FF2B5EF4-FFF2-40B4-BE49-F238E27FC236}">
                    <a16:creationId xmlns:a16="http://schemas.microsoft.com/office/drawing/2014/main" id="{DF061AAF-1104-4A06-AEF4-EA036B312D79}"/>
                  </a:ext>
                </a:extLst>
              </p:cNvPr>
              <p:cNvSpPr/>
              <p:nvPr/>
            </p:nvSpPr>
            <p:spPr>
              <a:xfrm>
                <a:off x="3036000" y="5140637"/>
                <a:ext cx="1122795" cy="1122795"/>
              </a:xfrm>
              <a:custGeom>
                <a:avLst/>
                <a:gdLst>
                  <a:gd name="connsiteX0" fmla="*/ 2094931 w 2094930"/>
                  <a:gd name="connsiteY0" fmla="*/ 1047465 h 2094930"/>
                  <a:gd name="connsiteX1" fmla="*/ 1047465 w 2094930"/>
                  <a:gd name="connsiteY1" fmla="*/ 2094931 h 2094930"/>
                  <a:gd name="connsiteX2" fmla="*/ 0 w 2094930"/>
                  <a:gd name="connsiteY2" fmla="*/ 1047465 h 2094930"/>
                  <a:gd name="connsiteX3" fmla="*/ 1047465 w 2094930"/>
                  <a:gd name="connsiteY3" fmla="*/ 0 h 2094930"/>
                  <a:gd name="connsiteX4" fmla="*/ 2094931 w 2094930"/>
                  <a:gd name="connsiteY4" fmla="*/ 1047465 h 2094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4930" h="2094930">
                    <a:moveTo>
                      <a:pt x="2094931" y="1047465"/>
                    </a:moveTo>
                    <a:cubicBezTo>
                      <a:pt x="2094931" y="1625964"/>
                      <a:pt x="1625965" y="2094931"/>
                      <a:pt x="1047465" y="2094931"/>
                    </a:cubicBezTo>
                    <a:cubicBezTo>
                      <a:pt x="468966" y="2094931"/>
                      <a:pt x="0" y="1625965"/>
                      <a:pt x="0" y="1047465"/>
                    </a:cubicBezTo>
                    <a:cubicBezTo>
                      <a:pt x="0" y="468966"/>
                      <a:pt x="468966" y="0"/>
                      <a:pt x="1047465" y="0"/>
                    </a:cubicBezTo>
                    <a:cubicBezTo>
                      <a:pt x="1625965" y="0"/>
                      <a:pt x="2094931" y="468966"/>
                      <a:pt x="2094931" y="1047465"/>
                    </a:cubicBezTo>
                    <a:close/>
                  </a:path>
                </a:pathLst>
              </a:custGeom>
              <a:solidFill>
                <a:srgbClr val="F9B317">
                  <a:lumMod val="75000"/>
                </a:srgbClr>
              </a:solidFill>
              <a:ln w="4243" cap="flat">
                <a:noFill/>
                <a:prstDash val="solid"/>
                <a:miter/>
              </a:ln>
            </p:spPr>
            <p:txBody>
              <a:bodyPr rtlCol="0" anchor="ct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6" name="Freeform: Shape 95">
                <a:extLst>
                  <a:ext uri="{FF2B5EF4-FFF2-40B4-BE49-F238E27FC236}">
                    <a16:creationId xmlns:a16="http://schemas.microsoft.com/office/drawing/2014/main" id="{27507BBA-8661-430B-A887-D234606152E0}"/>
                  </a:ext>
                </a:extLst>
              </p:cNvPr>
              <p:cNvSpPr/>
              <p:nvPr/>
            </p:nvSpPr>
            <p:spPr>
              <a:xfrm>
                <a:off x="3156735" y="5261372"/>
                <a:ext cx="881324" cy="881324"/>
              </a:xfrm>
              <a:custGeom>
                <a:avLst/>
                <a:gdLst>
                  <a:gd name="connsiteX0" fmla="*/ 2094931 w 2094930"/>
                  <a:gd name="connsiteY0" fmla="*/ 1047465 h 2094930"/>
                  <a:gd name="connsiteX1" fmla="*/ 1047465 w 2094930"/>
                  <a:gd name="connsiteY1" fmla="*/ 2094931 h 2094930"/>
                  <a:gd name="connsiteX2" fmla="*/ 0 w 2094930"/>
                  <a:gd name="connsiteY2" fmla="*/ 1047465 h 2094930"/>
                  <a:gd name="connsiteX3" fmla="*/ 1047465 w 2094930"/>
                  <a:gd name="connsiteY3" fmla="*/ 0 h 2094930"/>
                  <a:gd name="connsiteX4" fmla="*/ 2094931 w 2094930"/>
                  <a:gd name="connsiteY4" fmla="*/ 1047465 h 2094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4930" h="2094930">
                    <a:moveTo>
                      <a:pt x="2094931" y="1047465"/>
                    </a:moveTo>
                    <a:cubicBezTo>
                      <a:pt x="2094931" y="1625964"/>
                      <a:pt x="1625965" y="2094931"/>
                      <a:pt x="1047465" y="2094931"/>
                    </a:cubicBezTo>
                    <a:cubicBezTo>
                      <a:pt x="468966" y="2094931"/>
                      <a:pt x="0" y="1625965"/>
                      <a:pt x="0" y="1047465"/>
                    </a:cubicBezTo>
                    <a:cubicBezTo>
                      <a:pt x="0" y="468966"/>
                      <a:pt x="468966" y="0"/>
                      <a:pt x="1047465" y="0"/>
                    </a:cubicBezTo>
                    <a:cubicBezTo>
                      <a:pt x="1625965" y="0"/>
                      <a:pt x="2094931" y="468966"/>
                      <a:pt x="2094931" y="1047465"/>
                    </a:cubicBezTo>
                    <a:close/>
                  </a:path>
                </a:pathLst>
              </a:custGeom>
              <a:solidFill>
                <a:srgbClr val="F9B317"/>
              </a:solidFill>
              <a:ln w="4243" cap="flat">
                <a:noFill/>
                <a:prstDash val="solid"/>
                <a:miter/>
              </a:ln>
              <a:effectLst>
                <a:outerShdw blurRad="50800" dist="38100" dir="2700000" algn="tl" rotWithShape="0">
                  <a:prstClr val="black">
                    <a:alpha val="40000"/>
                  </a:prstClr>
                </a:outerShdw>
              </a:effectLst>
            </p:spPr>
            <p:txBody>
              <a:bodyPr rtlCol="0" anchor="ct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90" name="TextBox 54">
              <a:extLst>
                <a:ext uri="{FF2B5EF4-FFF2-40B4-BE49-F238E27FC236}">
                  <a16:creationId xmlns:a16="http://schemas.microsoft.com/office/drawing/2014/main" id="{19151F06-B4DE-42EC-8C30-BB4BC0CD6542}"/>
                </a:ext>
              </a:extLst>
            </p:cNvPr>
            <p:cNvSpPr txBox="1"/>
            <p:nvPr/>
          </p:nvSpPr>
          <p:spPr>
            <a:xfrm>
              <a:off x="3253276" y="1338689"/>
              <a:ext cx="688243" cy="532228"/>
            </a:xfrm>
            <a:prstGeom prst="rect">
              <a:avLst/>
            </a:prstGeom>
            <a:noFill/>
          </p:spPr>
          <p:txBody>
            <a:bodyPr wrap="square">
              <a:spAutoFit/>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Calibri"/>
                  <a:ea typeface="+mn-ea"/>
                  <a:cs typeface="+mn-cs"/>
                </a:rPr>
                <a:t>01</a:t>
              </a:r>
            </a:p>
          </p:txBody>
        </p:sp>
        <p:sp>
          <p:nvSpPr>
            <p:cNvPr id="91" name="TextBox 55">
              <a:extLst>
                <a:ext uri="{FF2B5EF4-FFF2-40B4-BE49-F238E27FC236}">
                  <a16:creationId xmlns:a16="http://schemas.microsoft.com/office/drawing/2014/main" id="{6D342584-C6F0-45C7-AF57-C83E618E70F1}"/>
                </a:ext>
              </a:extLst>
            </p:cNvPr>
            <p:cNvSpPr txBox="1"/>
            <p:nvPr/>
          </p:nvSpPr>
          <p:spPr>
            <a:xfrm>
              <a:off x="3253276" y="2759227"/>
              <a:ext cx="688243" cy="532228"/>
            </a:xfrm>
            <a:prstGeom prst="rect">
              <a:avLst/>
            </a:prstGeom>
            <a:noFill/>
          </p:spPr>
          <p:txBody>
            <a:bodyPr wrap="square">
              <a:spAutoFit/>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Calibri"/>
                  <a:ea typeface="+mn-ea"/>
                  <a:cs typeface="+mn-cs"/>
                </a:rPr>
                <a:t>02</a:t>
              </a:r>
            </a:p>
          </p:txBody>
        </p:sp>
        <p:sp>
          <p:nvSpPr>
            <p:cNvPr id="92" name="TextBox 56">
              <a:extLst>
                <a:ext uri="{FF2B5EF4-FFF2-40B4-BE49-F238E27FC236}">
                  <a16:creationId xmlns:a16="http://schemas.microsoft.com/office/drawing/2014/main" id="{E7153E55-2F14-41CF-956B-4DA80110E602}"/>
                </a:ext>
              </a:extLst>
            </p:cNvPr>
            <p:cNvSpPr txBox="1"/>
            <p:nvPr/>
          </p:nvSpPr>
          <p:spPr>
            <a:xfrm>
              <a:off x="3253276" y="4179766"/>
              <a:ext cx="688243" cy="532228"/>
            </a:xfrm>
            <a:prstGeom prst="rect">
              <a:avLst/>
            </a:prstGeom>
            <a:noFill/>
          </p:spPr>
          <p:txBody>
            <a:bodyPr wrap="square">
              <a:spAutoFit/>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Calibri"/>
                  <a:ea typeface="+mn-ea"/>
                  <a:cs typeface="+mn-cs"/>
                </a:rPr>
                <a:t>03</a:t>
              </a:r>
            </a:p>
          </p:txBody>
        </p:sp>
        <p:sp>
          <p:nvSpPr>
            <p:cNvPr id="93" name="TextBox 57">
              <a:extLst>
                <a:ext uri="{FF2B5EF4-FFF2-40B4-BE49-F238E27FC236}">
                  <a16:creationId xmlns:a16="http://schemas.microsoft.com/office/drawing/2014/main" id="{62B20493-7E92-422E-961D-B1B62E2F65C8}"/>
                </a:ext>
              </a:extLst>
            </p:cNvPr>
            <p:cNvSpPr txBox="1"/>
            <p:nvPr/>
          </p:nvSpPr>
          <p:spPr>
            <a:xfrm>
              <a:off x="3253276" y="5600304"/>
              <a:ext cx="688243" cy="532228"/>
            </a:xfrm>
            <a:prstGeom prst="rect">
              <a:avLst/>
            </a:prstGeom>
            <a:noFill/>
          </p:spPr>
          <p:txBody>
            <a:bodyPr wrap="square">
              <a:spAutoFit/>
            </a:bodyPr>
            <a:ls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Calibri"/>
                  <a:ea typeface="+mn-ea"/>
                  <a:cs typeface="+mn-cs"/>
                </a:rPr>
                <a:t>04</a:t>
              </a:r>
            </a:p>
          </p:txBody>
        </p:sp>
      </p:grpSp>
      <p:pic>
        <p:nvPicPr>
          <p:cNvPr id="109" name="Picture 108" descr="A person with a mustache and a scarf&#10;&#10;Description automatically generated">
            <a:extLst>
              <a:ext uri="{FF2B5EF4-FFF2-40B4-BE49-F238E27FC236}">
                <a16:creationId xmlns:a16="http://schemas.microsoft.com/office/drawing/2014/main" id="{A1FEAB8D-7136-4F43-8911-256888859E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9797" y="3888583"/>
            <a:ext cx="4186595" cy="2352274"/>
          </a:xfrm>
          <a:prstGeom prst="rect">
            <a:avLst/>
          </a:prstGeom>
        </p:spPr>
      </p:pic>
      <p:pic>
        <p:nvPicPr>
          <p:cNvPr id="111" name="Picture 110" descr="A person in glasses and an orange scarf&#10;&#10;Description automatically generated">
            <a:extLst>
              <a:ext uri="{FF2B5EF4-FFF2-40B4-BE49-F238E27FC236}">
                <a16:creationId xmlns:a16="http://schemas.microsoft.com/office/drawing/2014/main" id="{AAD4EB27-7FA1-3247-ED6E-FC6BAF759E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6189" y="967547"/>
            <a:ext cx="4180844" cy="2351725"/>
          </a:xfrm>
          <a:prstGeom prst="rect">
            <a:avLst/>
          </a:prstGeom>
        </p:spPr>
      </p:pic>
    </p:spTree>
    <p:extLst>
      <p:ext uri="{BB962C8B-B14F-4D97-AF65-F5344CB8AC3E}">
        <p14:creationId xmlns:p14="http://schemas.microsoft.com/office/powerpoint/2010/main" val="4221579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AI and IoT inspired image of a young Smarty Pants recently graduated man saying 'Thank You' with the text 'Thank You' being very big and including the name 'Smarty Pants' on the character's graduation cap with a few AI and IoT elements in the background">
            <a:extLst>
              <a:ext uri="{FF2B5EF4-FFF2-40B4-BE49-F238E27FC236}">
                <a16:creationId xmlns:a16="http://schemas.microsoft.com/office/drawing/2014/main" id="{0E3A63E2-7968-B1D5-3031-134CE362C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41F67084-A67B-B03B-AFB5-E67A5008E202}"/>
              </a:ext>
            </a:extLst>
          </p:cNvPr>
          <p:cNvGraphicFramePr>
            <a:graphicFrameLocks noChangeAspect="1"/>
          </p:cNvGraphicFramePr>
          <p:nvPr>
            <p:extLst>
              <p:ext uri="{D42A27DB-BD31-4B8C-83A1-F6EECF244321}">
                <p14:modId xmlns:p14="http://schemas.microsoft.com/office/powerpoint/2010/main" val="530332788"/>
              </p:ext>
            </p:extLst>
          </p:nvPr>
        </p:nvGraphicFramePr>
        <p:xfrm>
          <a:off x="6086475" y="3417888"/>
          <a:ext cx="19050" cy="19050"/>
        </p:xfrm>
        <a:graphic>
          <a:graphicData uri="http://schemas.openxmlformats.org/presentationml/2006/ole">
            <mc:AlternateContent xmlns:mc="http://schemas.openxmlformats.org/markup-compatibility/2006">
              <mc:Choice xmlns:v="urn:schemas-microsoft-com:vml" Requires="v">
                <p:oleObj name="HTML Document" r:id="rId3" imgW="0" imgH="0" progId="htmlfile">
                  <p:link updateAutomatic="1"/>
                </p:oleObj>
              </mc:Choice>
              <mc:Fallback>
                <p:oleObj name="HTML Document" r:id="rId3" imgW="0" imgH="0" progId="htmlfile">
                  <p:link updateAutomatic="1"/>
                  <p:pic>
                    <p:nvPicPr>
                      <p:cNvPr id="5" name="Object 4">
                        <a:extLst>
                          <a:ext uri="{FF2B5EF4-FFF2-40B4-BE49-F238E27FC236}">
                            <a16:creationId xmlns:a16="http://schemas.microsoft.com/office/drawing/2014/main" id="{41F67084-A67B-B03B-AFB5-E67A5008E202}"/>
                          </a:ext>
                        </a:extLst>
                      </p:cNvPr>
                      <p:cNvPicPr/>
                      <p:nvPr/>
                    </p:nvPicPr>
                    <p:blipFill>
                      <a:blip r:embed="rId4"/>
                      <a:stretch>
                        <a:fillRect/>
                      </a:stretch>
                    </p:blipFill>
                    <p:spPr>
                      <a:xfrm>
                        <a:off x="6086475" y="3417888"/>
                        <a:ext cx="19050" cy="1905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EF57D549-C9D7-F74D-F578-B502421E1BAA}"/>
              </a:ext>
            </a:extLst>
          </p:cNvPr>
          <p:cNvGraphicFramePr>
            <a:graphicFrameLocks noChangeAspect="1"/>
          </p:cNvGraphicFramePr>
          <p:nvPr>
            <p:extLst>
              <p:ext uri="{D42A27DB-BD31-4B8C-83A1-F6EECF244321}">
                <p14:modId xmlns:p14="http://schemas.microsoft.com/office/powerpoint/2010/main" val="2911610820"/>
              </p:ext>
            </p:extLst>
          </p:nvPr>
        </p:nvGraphicFramePr>
        <p:xfrm>
          <a:off x="5638800" y="3024188"/>
          <a:ext cx="914400" cy="806450"/>
        </p:xfrm>
        <a:graphic>
          <a:graphicData uri="http://schemas.openxmlformats.org/presentationml/2006/ole">
            <mc:AlternateContent xmlns:mc="http://schemas.openxmlformats.org/markup-compatibility/2006">
              <mc:Choice xmlns:v="urn:schemas-microsoft-com:vml" Requires="v">
                <p:oleObj name="HTML Document" showAsIcon="1" r:id="rId3" imgW="914400" imgH="806400" progId="htmlfile">
                  <p:link updateAutomatic="1"/>
                </p:oleObj>
              </mc:Choice>
              <mc:Fallback>
                <p:oleObj name="HTML Document" showAsIcon="1" r:id="rId3" imgW="914400" imgH="806400" progId="htmlfile">
                  <p:link updateAutomatic="1"/>
                  <p:pic>
                    <p:nvPicPr>
                      <p:cNvPr id="6" name="Object 5">
                        <a:extLst>
                          <a:ext uri="{FF2B5EF4-FFF2-40B4-BE49-F238E27FC236}">
                            <a16:creationId xmlns:a16="http://schemas.microsoft.com/office/drawing/2014/main" id="{EF57D549-C9D7-F74D-F578-B502421E1BAA}"/>
                          </a:ext>
                        </a:extLst>
                      </p:cNvPr>
                      <p:cNvPicPr/>
                      <p:nvPr/>
                    </p:nvPicPr>
                    <p:blipFill>
                      <a:blip r:embed="rId5"/>
                      <a:stretch>
                        <a:fillRect/>
                      </a:stretch>
                    </p:blipFill>
                    <p:spPr>
                      <a:xfrm>
                        <a:off x="5638800" y="3024188"/>
                        <a:ext cx="914400" cy="806450"/>
                      </a:xfrm>
                      <a:prstGeom prst="rect">
                        <a:avLst/>
                      </a:prstGeom>
                    </p:spPr>
                  </p:pic>
                </p:oleObj>
              </mc:Fallback>
            </mc:AlternateContent>
          </a:graphicData>
        </a:graphic>
      </p:graphicFrame>
      <p:pic>
        <p:nvPicPr>
          <p:cNvPr id="13" name="Picture 12" descr="A qr code with a logo&#10;&#10;Description automatically generated">
            <a:extLst>
              <a:ext uri="{FF2B5EF4-FFF2-40B4-BE49-F238E27FC236}">
                <a16:creationId xmlns:a16="http://schemas.microsoft.com/office/drawing/2014/main" id="{632A0E52-2C2C-055A-CF13-CD1F8AC206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0" y="7938"/>
            <a:ext cx="5333999" cy="6858000"/>
          </a:xfrm>
          <a:prstGeom prst="rect">
            <a:avLst/>
          </a:prstGeom>
        </p:spPr>
      </p:pic>
    </p:spTree>
    <p:extLst>
      <p:ext uri="{BB962C8B-B14F-4D97-AF65-F5344CB8AC3E}">
        <p14:creationId xmlns:p14="http://schemas.microsoft.com/office/powerpoint/2010/main" val="33072725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TotalTime>
  <Words>463</Words>
  <Application>Microsoft Office PowerPoint</Application>
  <PresentationFormat>Widescreen</PresentationFormat>
  <Paragraphs>53</Paragraphs>
  <Slides>7</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Links</vt:lpstr>
      </vt:variant>
      <vt:variant>
        <vt:i4>2</vt:i4>
      </vt:variant>
      <vt:variant>
        <vt:lpstr>Slide Titles</vt:lpstr>
      </vt:variant>
      <vt:variant>
        <vt:i4>7</vt:i4>
      </vt:variant>
    </vt:vector>
  </HeadingPairs>
  <TitlesOfParts>
    <vt:vector size="17" baseType="lpstr">
      <vt:lpstr>Aptos</vt:lpstr>
      <vt:lpstr>Arial</vt:lpstr>
      <vt:lpstr>Calibri</vt:lpstr>
      <vt:lpstr>Calibri Light</vt:lpstr>
      <vt:lpstr>Cambria Math</vt:lpstr>
      <vt:lpstr>Helvetica</vt:lpstr>
      <vt:lpstr>Söhne</vt:lpstr>
      <vt:lpstr>Office Theme</vt:lpstr>
      <vt:lpstr>https://thingspeak.com/channels/2454394</vt:lpstr>
      <vt:lpstr>https://thingspeak.com/channels/2454394</vt:lpstr>
      <vt:lpstr>PowerPoint Presentation</vt:lpstr>
      <vt:lpstr>India's bountiful agriculture suffers from massive post-harvest losses (30%), volatile crop prices, and limited market access for farmers, due to inadequate storage and traditional middlemen. </vt:lpstr>
      <vt:lpstr>Solution Architecture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Shivam Ranjan</dc:creator>
  <cp:lastModifiedBy>Shivam Ranjan</cp:lastModifiedBy>
  <cp:revision>3</cp:revision>
  <dcterms:created xsi:type="dcterms:W3CDTF">2024-03-07T18:22:41Z</dcterms:created>
  <dcterms:modified xsi:type="dcterms:W3CDTF">2024-03-11T19:12:20Z</dcterms:modified>
</cp:coreProperties>
</file>